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27" r:id="rId2"/>
    <p:sldId id="326" r:id="rId3"/>
    <p:sldId id="258" r:id="rId4"/>
    <p:sldId id="290" r:id="rId5"/>
    <p:sldId id="270" r:id="rId6"/>
    <p:sldId id="261" r:id="rId7"/>
    <p:sldId id="260" r:id="rId8"/>
    <p:sldId id="324" r:id="rId9"/>
    <p:sldId id="323" r:id="rId10"/>
    <p:sldId id="322" r:id="rId11"/>
    <p:sldId id="321" r:id="rId12"/>
    <p:sldId id="320" r:id="rId13"/>
    <p:sldId id="319" r:id="rId14"/>
    <p:sldId id="318" r:id="rId15"/>
    <p:sldId id="317" r:id="rId16"/>
    <p:sldId id="292" r:id="rId17"/>
    <p:sldId id="307" r:id="rId18"/>
    <p:sldId id="308" r:id="rId19"/>
    <p:sldId id="309" r:id="rId20"/>
    <p:sldId id="293" r:id="rId21"/>
    <p:sldId id="295" r:id="rId22"/>
    <p:sldId id="297" r:id="rId23"/>
    <p:sldId id="294" r:id="rId24"/>
    <p:sldId id="298" r:id="rId25"/>
    <p:sldId id="299" r:id="rId26"/>
    <p:sldId id="263" r:id="rId27"/>
    <p:sldId id="314" r:id="rId28"/>
    <p:sldId id="316" r:id="rId29"/>
    <p:sldId id="315" r:id="rId30"/>
    <p:sldId id="302" r:id="rId31"/>
    <p:sldId id="306" r:id="rId32"/>
    <p:sldId id="300" r:id="rId33"/>
    <p:sldId id="267" r:id="rId34"/>
    <p:sldId id="26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2F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7770AF-94A8-8041-9DEF-B153D5CCC25A}" v="116" dt="2019-01-21T14:00:44.670"/>
    <p1510:client id="{E4E58C9C-81BB-F15D-F991-A43028EFAAD2}" v="48" dt="2019-01-20T20:44:49.187"/>
    <p1510:client id="{DC81678D-0597-429B-860F-65E2F182CE27}" v="1" dt="2019-01-20T16:02:49.378"/>
    <p1510:client id="{C4FCFDCA-86D6-1273-5A52-7457A8516DE6}" v="24" dt="2019-01-21T08:22:58.5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8"/>
  </p:normalViewPr>
  <p:slideViewPr>
    <p:cSldViewPr snapToGrid="0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B7E6D8-0655-0141-9FC4-166BED70B344}" type="doc">
      <dgm:prSet loTypeId="urn:microsoft.com/office/officeart/2005/8/layout/chevron1" loCatId="cycle" qsTypeId="urn:microsoft.com/office/officeart/2005/8/quickstyle/3d1" qsCatId="3D" csTypeId="urn:microsoft.com/office/officeart/2005/8/colors/colorful2" csCatId="colorful" phldr="1"/>
      <dgm:spPr/>
    </dgm:pt>
    <dgm:pt modelId="{3D03B649-9903-8A40-A94D-8D06B706F9F0}">
      <dgm:prSet phldrT="[Text]" custT="1"/>
      <dgm:spPr/>
      <dgm:t>
        <a:bodyPr/>
        <a:lstStyle/>
        <a:p>
          <a:r>
            <a:rPr lang="en-US" sz="2400"/>
            <a:t>Introduction</a:t>
          </a:r>
        </a:p>
      </dgm:t>
    </dgm:pt>
    <dgm:pt modelId="{6DBC7180-E3D4-754E-A53F-0E5AE549F95C}" type="parTrans" cxnId="{33CDA321-D9EF-BD42-A7BF-66F855A29146}">
      <dgm:prSet/>
      <dgm:spPr/>
      <dgm:t>
        <a:bodyPr/>
        <a:lstStyle/>
        <a:p>
          <a:endParaRPr lang="en-US"/>
        </a:p>
      </dgm:t>
    </dgm:pt>
    <dgm:pt modelId="{BCDFD9BE-089D-4A46-A500-55FFF519A771}" type="sibTrans" cxnId="{33CDA321-D9EF-BD42-A7BF-66F855A29146}">
      <dgm:prSet/>
      <dgm:spPr/>
      <dgm:t>
        <a:bodyPr/>
        <a:lstStyle/>
        <a:p>
          <a:endParaRPr lang="en-US"/>
        </a:p>
      </dgm:t>
    </dgm:pt>
    <dgm:pt modelId="{FB271221-2DD7-7440-BF2D-66B6A1E40603}">
      <dgm:prSet phldrT="[Text]" custT="1"/>
      <dgm:spPr/>
      <dgm:t>
        <a:bodyPr/>
        <a:lstStyle/>
        <a:p>
          <a:r>
            <a:rPr lang="en-US" sz="2400" dirty="0">
              <a:cs typeface="Calibri Light"/>
            </a:rPr>
            <a:t>Functionality</a:t>
          </a:r>
        </a:p>
      </dgm:t>
    </dgm:pt>
    <dgm:pt modelId="{D3A0CEEC-ECE6-CF4D-BCB1-5B4917F30508}" type="parTrans" cxnId="{840C17EB-42E4-974E-9B64-22B3051C1222}">
      <dgm:prSet/>
      <dgm:spPr/>
      <dgm:t>
        <a:bodyPr/>
        <a:lstStyle/>
        <a:p>
          <a:endParaRPr lang="en-US"/>
        </a:p>
      </dgm:t>
    </dgm:pt>
    <dgm:pt modelId="{27E2AC83-08EC-9340-AC6B-F300F1C9EA59}" type="sibTrans" cxnId="{840C17EB-42E4-974E-9B64-22B3051C1222}">
      <dgm:prSet/>
      <dgm:spPr/>
      <dgm:t>
        <a:bodyPr/>
        <a:lstStyle/>
        <a:p>
          <a:endParaRPr lang="en-US"/>
        </a:p>
      </dgm:t>
    </dgm:pt>
    <dgm:pt modelId="{00228DB7-43F5-4CE4-B27A-EC382EB7559A}">
      <dgm:prSet phldrT="[Text]" custT="1"/>
      <dgm:spPr/>
      <dgm:t>
        <a:bodyPr/>
        <a:lstStyle/>
        <a:p>
          <a:r>
            <a:rPr lang="en-US" sz="2400">
              <a:cs typeface="Calibri Light"/>
            </a:rPr>
            <a:t>Features</a:t>
          </a:r>
        </a:p>
      </dgm:t>
    </dgm:pt>
    <dgm:pt modelId="{CE388150-1BE8-4390-A213-49A64127450D}" type="parTrans" cxnId="{1F5BC3C6-726D-4CA3-A9A9-009E8AD9343B}">
      <dgm:prSet/>
      <dgm:spPr/>
      <dgm:t>
        <a:bodyPr/>
        <a:lstStyle/>
        <a:p>
          <a:endParaRPr lang="en-US"/>
        </a:p>
      </dgm:t>
    </dgm:pt>
    <dgm:pt modelId="{8AEEABD9-72E3-45B6-8ED6-091AF4FD7FAB}" type="sibTrans" cxnId="{1F5BC3C6-726D-4CA3-A9A9-009E8AD9343B}">
      <dgm:prSet/>
      <dgm:spPr/>
      <dgm:t>
        <a:bodyPr/>
        <a:lstStyle/>
        <a:p>
          <a:endParaRPr lang="en-US"/>
        </a:p>
      </dgm:t>
    </dgm:pt>
    <dgm:pt modelId="{634B094D-9261-4CC4-87CD-1A42FF9DDB71}">
      <dgm:prSet phldrT="[Text]" custT="1"/>
      <dgm:spPr/>
      <dgm:t>
        <a:bodyPr/>
        <a:lstStyle/>
        <a:p>
          <a:r>
            <a:rPr lang="en-US" sz="2400">
              <a:cs typeface="Calibri Light"/>
            </a:rPr>
            <a:t>Diagrams</a:t>
          </a:r>
        </a:p>
      </dgm:t>
    </dgm:pt>
    <dgm:pt modelId="{B2508B1A-0F9F-428D-B09C-9A557CF4EF1A}" type="parTrans" cxnId="{D1E1E5C9-D457-4DCA-A9F8-84F504698806}">
      <dgm:prSet/>
      <dgm:spPr/>
      <dgm:t>
        <a:bodyPr/>
        <a:lstStyle/>
        <a:p>
          <a:endParaRPr lang="en-US"/>
        </a:p>
      </dgm:t>
    </dgm:pt>
    <dgm:pt modelId="{D34DC794-5F5D-4C21-AFBC-6DE699C03E44}" type="sibTrans" cxnId="{D1E1E5C9-D457-4DCA-A9F8-84F504698806}">
      <dgm:prSet/>
      <dgm:spPr/>
      <dgm:t>
        <a:bodyPr/>
        <a:lstStyle/>
        <a:p>
          <a:endParaRPr lang="en-US"/>
        </a:p>
      </dgm:t>
    </dgm:pt>
    <dgm:pt modelId="{EB7FC198-484F-F648-8DC2-7EE3401401B7}" type="pres">
      <dgm:prSet presAssocID="{D5B7E6D8-0655-0141-9FC4-166BED70B344}" presName="Name0" presStyleCnt="0">
        <dgm:presLayoutVars>
          <dgm:dir/>
          <dgm:animLvl val="lvl"/>
          <dgm:resizeHandles val="exact"/>
        </dgm:presLayoutVars>
      </dgm:prSet>
      <dgm:spPr/>
    </dgm:pt>
    <dgm:pt modelId="{8D4F936E-4E21-7643-8564-7699E2A5D890}" type="pres">
      <dgm:prSet presAssocID="{3D03B649-9903-8A40-A94D-8D06B706F9F0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3D96664-3F5B-C342-9EAE-38ECA7BED80D}" type="pres">
      <dgm:prSet presAssocID="{BCDFD9BE-089D-4A46-A500-55FFF519A771}" presName="parTxOnlySpace" presStyleCnt="0"/>
      <dgm:spPr/>
    </dgm:pt>
    <dgm:pt modelId="{FAFCDF13-9535-4B76-8226-8D6C405E2F3D}" type="pres">
      <dgm:prSet presAssocID="{00228DB7-43F5-4CE4-B27A-EC382EB7559A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0670D97-AB30-457F-BB36-37A0121E2EF0}" type="pres">
      <dgm:prSet presAssocID="{8AEEABD9-72E3-45B6-8ED6-091AF4FD7FAB}" presName="parTxOnlySpace" presStyleCnt="0"/>
      <dgm:spPr/>
    </dgm:pt>
    <dgm:pt modelId="{F8714821-51F6-4E4E-A83F-FE9B88A2C181}" type="pres">
      <dgm:prSet presAssocID="{FB271221-2DD7-7440-BF2D-66B6A1E40603}" presName="parTxOnly" presStyleLbl="node1" presStyleIdx="2" presStyleCnt="4" custLinFactNeighborX="9730" custLinFactNeighborY="0">
        <dgm:presLayoutVars>
          <dgm:chMax val="0"/>
          <dgm:chPref val="0"/>
          <dgm:bulletEnabled val="1"/>
        </dgm:presLayoutVars>
      </dgm:prSet>
      <dgm:spPr/>
    </dgm:pt>
    <dgm:pt modelId="{FC0FD895-8015-4A44-B531-14E1815C483F}" type="pres">
      <dgm:prSet presAssocID="{27E2AC83-08EC-9340-AC6B-F300F1C9EA59}" presName="parTxOnlySpace" presStyleCnt="0"/>
      <dgm:spPr/>
    </dgm:pt>
    <dgm:pt modelId="{9744D5C5-6CB4-4C1E-8A61-FE681F88816F}" type="pres">
      <dgm:prSet presAssocID="{634B094D-9261-4CC4-87CD-1A42FF9DDB71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4591F0B-D4F1-43A8-8620-4D10C273D3B3}" type="presOf" srcId="{00228DB7-43F5-4CE4-B27A-EC382EB7559A}" destId="{FAFCDF13-9535-4B76-8226-8D6C405E2F3D}" srcOrd="0" destOrd="0" presId="urn:microsoft.com/office/officeart/2005/8/layout/chevron1"/>
    <dgm:cxn modelId="{33CDA321-D9EF-BD42-A7BF-66F855A29146}" srcId="{D5B7E6D8-0655-0141-9FC4-166BED70B344}" destId="{3D03B649-9903-8A40-A94D-8D06B706F9F0}" srcOrd="0" destOrd="0" parTransId="{6DBC7180-E3D4-754E-A53F-0E5AE549F95C}" sibTransId="{BCDFD9BE-089D-4A46-A500-55FFF519A771}"/>
    <dgm:cxn modelId="{626F0151-6B2B-435D-AB6B-B3DBC17DC3F2}" type="presOf" srcId="{634B094D-9261-4CC4-87CD-1A42FF9DDB71}" destId="{9744D5C5-6CB4-4C1E-8A61-FE681F88816F}" srcOrd="0" destOrd="0" presId="urn:microsoft.com/office/officeart/2005/8/layout/chevron1"/>
    <dgm:cxn modelId="{59E5EB70-BCAA-654A-BFCB-0BEA755ED1E8}" type="presOf" srcId="{FB271221-2DD7-7440-BF2D-66B6A1E40603}" destId="{F8714821-51F6-4E4E-A83F-FE9B88A2C181}" srcOrd="0" destOrd="0" presId="urn:microsoft.com/office/officeart/2005/8/layout/chevron1"/>
    <dgm:cxn modelId="{1F5BC3C6-726D-4CA3-A9A9-009E8AD9343B}" srcId="{D5B7E6D8-0655-0141-9FC4-166BED70B344}" destId="{00228DB7-43F5-4CE4-B27A-EC382EB7559A}" srcOrd="1" destOrd="0" parTransId="{CE388150-1BE8-4390-A213-49A64127450D}" sibTransId="{8AEEABD9-72E3-45B6-8ED6-091AF4FD7FAB}"/>
    <dgm:cxn modelId="{D1E1E5C9-D457-4DCA-A9F8-84F504698806}" srcId="{D5B7E6D8-0655-0141-9FC4-166BED70B344}" destId="{634B094D-9261-4CC4-87CD-1A42FF9DDB71}" srcOrd="3" destOrd="0" parTransId="{B2508B1A-0F9F-428D-B09C-9A557CF4EF1A}" sibTransId="{D34DC794-5F5D-4C21-AFBC-6DE699C03E44}"/>
    <dgm:cxn modelId="{D47FCAD1-48EF-ED43-87E5-3B92B3648169}" type="presOf" srcId="{3D03B649-9903-8A40-A94D-8D06B706F9F0}" destId="{8D4F936E-4E21-7643-8564-7699E2A5D890}" srcOrd="0" destOrd="0" presId="urn:microsoft.com/office/officeart/2005/8/layout/chevron1"/>
    <dgm:cxn modelId="{840C17EB-42E4-974E-9B64-22B3051C1222}" srcId="{D5B7E6D8-0655-0141-9FC4-166BED70B344}" destId="{FB271221-2DD7-7440-BF2D-66B6A1E40603}" srcOrd="2" destOrd="0" parTransId="{D3A0CEEC-ECE6-CF4D-BCB1-5B4917F30508}" sibTransId="{27E2AC83-08EC-9340-AC6B-F300F1C9EA59}"/>
    <dgm:cxn modelId="{D26BDBF0-D1FA-C643-9CF6-E53FEDAB19CB}" type="presOf" srcId="{D5B7E6D8-0655-0141-9FC4-166BED70B344}" destId="{EB7FC198-484F-F648-8DC2-7EE3401401B7}" srcOrd="0" destOrd="0" presId="urn:microsoft.com/office/officeart/2005/8/layout/chevron1"/>
    <dgm:cxn modelId="{65AE05B8-6F69-6543-90A1-8571295A4CE9}" type="presParOf" srcId="{EB7FC198-484F-F648-8DC2-7EE3401401B7}" destId="{8D4F936E-4E21-7643-8564-7699E2A5D890}" srcOrd="0" destOrd="0" presId="urn:microsoft.com/office/officeart/2005/8/layout/chevron1"/>
    <dgm:cxn modelId="{F4473676-BC5D-2D45-8196-A30543A1D0FF}" type="presParOf" srcId="{EB7FC198-484F-F648-8DC2-7EE3401401B7}" destId="{23D96664-3F5B-C342-9EAE-38ECA7BED80D}" srcOrd="1" destOrd="0" presId="urn:microsoft.com/office/officeart/2005/8/layout/chevron1"/>
    <dgm:cxn modelId="{BE77ADBF-F6A2-459B-8560-6441B206787F}" type="presParOf" srcId="{EB7FC198-484F-F648-8DC2-7EE3401401B7}" destId="{FAFCDF13-9535-4B76-8226-8D6C405E2F3D}" srcOrd="2" destOrd="0" presId="urn:microsoft.com/office/officeart/2005/8/layout/chevron1"/>
    <dgm:cxn modelId="{40552FDB-6D57-4EA6-9947-3CCD36D79C4B}" type="presParOf" srcId="{EB7FC198-484F-F648-8DC2-7EE3401401B7}" destId="{20670D97-AB30-457F-BB36-37A0121E2EF0}" srcOrd="3" destOrd="0" presId="urn:microsoft.com/office/officeart/2005/8/layout/chevron1"/>
    <dgm:cxn modelId="{012B2FF0-D3CC-1949-BB90-7EDBED147BA5}" type="presParOf" srcId="{EB7FC198-484F-F648-8DC2-7EE3401401B7}" destId="{F8714821-51F6-4E4E-A83F-FE9B88A2C181}" srcOrd="4" destOrd="0" presId="urn:microsoft.com/office/officeart/2005/8/layout/chevron1"/>
    <dgm:cxn modelId="{5CA20572-8F98-42DE-8FC7-143B27887050}" type="presParOf" srcId="{EB7FC198-484F-F648-8DC2-7EE3401401B7}" destId="{FC0FD895-8015-4A44-B531-14E1815C483F}" srcOrd="5" destOrd="0" presId="urn:microsoft.com/office/officeart/2005/8/layout/chevron1"/>
    <dgm:cxn modelId="{C1735F2F-7EC4-47D1-9B85-04E6290AFE81}" type="presParOf" srcId="{EB7FC198-484F-F648-8DC2-7EE3401401B7}" destId="{9744D5C5-6CB4-4C1E-8A61-FE681F88816F}" srcOrd="6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B7E6D8-0655-0141-9FC4-166BED70B344}" type="doc">
      <dgm:prSet loTypeId="urn:microsoft.com/office/officeart/2005/8/layout/chevron1" loCatId="cycle" qsTypeId="urn:microsoft.com/office/officeart/2005/8/quickstyle/3d1" qsCatId="3D" csTypeId="urn:microsoft.com/office/officeart/2005/8/colors/colorful2" csCatId="colorful" phldr="1"/>
      <dgm:spPr/>
    </dgm:pt>
    <dgm:pt modelId="{3D03B649-9903-8A40-A94D-8D06B706F9F0}">
      <dgm:prSet phldrT="[Text]" custT="1"/>
      <dgm:spPr/>
      <dgm:t>
        <a:bodyPr/>
        <a:lstStyle/>
        <a:p>
          <a:r>
            <a:rPr lang="en-US" sz="2400">
              <a:cs typeface="Calibri Light"/>
            </a:rPr>
            <a:t>Lessons Learnt</a:t>
          </a:r>
        </a:p>
      </dgm:t>
    </dgm:pt>
    <dgm:pt modelId="{6DBC7180-E3D4-754E-A53F-0E5AE549F95C}" type="parTrans" cxnId="{33CDA321-D9EF-BD42-A7BF-66F855A29146}">
      <dgm:prSet/>
      <dgm:spPr/>
      <dgm:t>
        <a:bodyPr/>
        <a:lstStyle/>
        <a:p>
          <a:endParaRPr lang="en-US"/>
        </a:p>
      </dgm:t>
    </dgm:pt>
    <dgm:pt modelId="{BCDFD9BE-089D-4A46-A500-55FFF519A771}" type="sibTrans" cxnId="{33CDA321-D9EF-BD42-A7BF-66F855A29146}">
      <dgm:prSet/>
      <dgm:spPr/>
      <dgm:t>
        <a:bodyPr/>
        <a:lstStyle/>
        <a:p>
          <a:endParaRPr lang="en-US"/>
        </a:p>
      </dgm:t>
    </dgm:pt>
    <dgm:pt modelId="{FB271221-2DD7-7440-BF2D-66B6A1E40603}">
      <dgm:prSet phldrT="[Text]" custT="1"/>
      <dgm:spPr/>
      <dgm:t>
        <a:bodyPr/>
        <a:lstStyle/>
        <a:p>
          <a:r>
            <a:rPr lang="en-US" sz="2400">
              <a:cs typeface="Calibri Light"/>
            </a:rPr>
            <a:t>Future Work</a:t>
          </a:r>
        </a:p>
      </dgm:t>
    </dgm:pt>
    <dgm:pt modelId="{D3A0CEEC-ECE6-CF4D-BCB1-5B4917F30508}" type="parTrans" cxnId="{840C17EB-42E4-974E-9B64-22B3051C1222}">
      <dgm:prSet/>
      <dgm:spPr/>
      <dgm:t>
        <a:bodyPr/>
        <a:lstStyle/>
        <a:p>
          <a:endParaRPr lang="en-US"/>
        </a:p>
      </dgm:t>
    </dgm:pt>
    <dgm:pt modelId="{27E2AC83-08EC-9340-AC6B-F300F1C9EA59}" type="sibTrans" cxnId="{840C17EB-42E4-974E-9B64-22B3051C1222}">
      <dgm:prSet/>
      <dgm:spPr/>
      <dgm:t>
        <a:bodyPr/>
        <a:lstStyle/>
        <a:p>
          <a:endParaRPr lang="en-US"/>
        </a:p>
      </dgm:t>
    </dgm:pt>
    <dgm:pt modelId="{1D89A4FB-1441-43EB-9B39-7B26BDC211D5}">
      <dgm:prSet phldrT="[Text]" custT="1"/>
      <dgm:spPr/>
      <dgm:t>
        <a:bodyPr/>
        <a:lstStyle/>
        <a:p>
          <a:r>
            <a:rPr lang="en-US" sz="2400">
              <a:cs typeface="Calibri Light"/>
            </a:rPr>
            <a:t>Live Demo</a:t>
          </a:r>
        </a:p>
      </dgm:t>
    </dgm:pt>
    <dgm:pt modelId="{D63AE29A-699F-47FF-B9D6-F24A351A2E17}" type="parTrans" cxnId="{F6EC2A4A-1269-48F5-8EEF-50B5F6FF352B}">
      <dgm:prSet/>
      <dgm:spPr/>
    </dgm:pt>
    <dgm:pt modelId="{B574B15A-346C-40CB-9C41-556770CE69C5}" type="sibTrans" cxnId="{F6EC2A4A-1269-48F5-8EEF-50B5F6FF352B}">
      <dgm:prSet/>
      <dgm:spPr/>
    </dgm:pt>
    <dgm:pt modelId="{EB7FC198-484F-F648-8DC2-7EE3401401B7}" type="pres">
      <dgm:prSet presAssocID="{D5B7E6D8-0655-0141-9FC4-166BED70B344}" presName="Name0" presStyleCnt="0">
        <dgm:presLayoutVars>
          <dgm:dir/>
          <dgm:animLvl val="lvl"/>
          <dgm:resizeHandles val="exact"/>
        </dgm:presLayoutVars>
      </dgm:prSet>
      <dgm:spPr/>
    </dgm:pt>
    <dgm:pt modelId="{8D4F936E-4E21-7643-8564-7699E2A5D890}" type="pres">
      <dgm:prSet presAssocID="{3D03B649-9903-8A40-A94D-8D06B706F9F0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3D96664-3F5B-C342-9EAE-38ECA7BED80D}" type="pres">
      <dgm:prSet presAssocID="{BCDFD9BE-089D-4A46-A500-55FFF519A771}" presName="parTxOnlySpace" presStyleCnt="0"/>
      <dgm:spPr/>
    </dgm:pt>
    <dgm:pt modelId="{F8714821-51F6-4E4E-A83F-FE9B88A2C181}" type="pres">
      <dgm:prSet presAssocID="{FB271221-2DD7-7440-BF2D-66B6A1E40603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E4802D0-DB1B-4E0B-A03E-069FB100C652}" type="pres">
      <dgm:prSet presAssocID="{27E2AC83-08EC-9340-AC6B-F300F1C9EA59}" presName="parTxOnlySpace" presStyleCnt="0"/>
      <dgm:spPr/>
    </dgm:pt>
    <dgm:pt modelId="{0F7C6C42-CC65-4D08-A288-7789CF0BB84A}" type="pres">
      <dgm:prSet presAssocID="{1D89A4FB-1441-43EB-9B39-7B26BDC211D5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3CDA321-D9EF-BD42-A7BF-66F855A29146}" srcId="{D5B7E6D8-0655-0141-9FC4-166BED70B344}" destId="{3D03B649-9903-8A40-A94D-8D06B706F9F0}" srcOrd="0" destOrd="0" parTransId="{6DBC7180-E3D4-754E-A53F-0E5AE549F95C}" sibTransId="{BCDFD9BE-089D-4A46-A500-55FFF519A771}"/>
    <dgm:cxn modelId="{7A950525-F911-4227-8F14-A09DCF81892A}" type="presOf" srcId="{1D89A4FB-1441-43EB-9B39-7B26BDC211D5}" destId="{0F7C6C42-CC65-4D08-A288-7789CF0BB84A}" srcOrd="0" destOrd="0" presId="urn:microsoft.com/office/officeart/2005/8/layout/chevron1"/>
    <dgm:cxn modelId="{F6EC2A4A-1269-48F5-8EEF-50B5F6FF352B}" srcId="{D5B7E6D8-0655-0141-9FC4-166BED70B344}" destId="{1D89A4FB-1441-43EB-9B39-7B26BDC211D5}" srcOrd="2" destOrd="0" parTransId="{D63AE29A-699F-47FF-B9D6-F24A351A2E17}" sibTransId="{B574B15A-346C-40CB-9C41-556770CE69C5}"/>
    <dgm:cxn modelId="{59E5EB70-BCAA-654A-BFCB-0BEA755ED1E8}" type="presOf" srcId="{FB271221-2DD7-7440-BF2D-66B6A1E40603}" destId="{F8714821-51F6-4E4E-A83F-FE9B88A2C181}" srcOrd="0" destOrd="0" presId="urn:microsoft.com/office/officeart/2005/8/layout/chevron1"/>
    <dgm:cxn modelId="{D47FCAD1-48EF-ED43-87E5-3B92B3648169}" type="presOf" srcId="{3D03B649-9903-8A40-A94D-8D06B706F9F0}" destId="{8D4F936E-4E21-7643-8564-7699E2A5D890}" srcOrd="0" destOrd="0" presId="urn:microsoft.com/office/officeart/2005/8/layout/chevron1"/>
    <dgm:cxn modelId="{840C17EB-42E4-974E-9B64-22B3051C1222}" srcId="{D5B7E6D8-0655-0141-9FC4-166BED70B344}" destId="{FB271221-2DD7-7440-BF2D-66B6A1E40603}" srcOrd="1" destOrd="0" parTransId="{D3A0CEEC-ECE6-CF4D-BCB1-5B4917F30508}" sibTransId="{27E2AC83-08EC-9340-AC6B-F300F1C9EA59}"/>
    <dgm:cxn modelId="{D26BDBF0-D1FA-C643-9CF6-E53FEDAB19CB}" type="presOf" srcId="{D5B7E6D8-0655-0141-9FC4-166BED70B344}" destId="{EB7FC198-484F-F648-8DC2-7EE3401401B7}" srcOrd="0" destOrd="0" presId="urn:microsoft.com/office/officeart/2005/8/layout/chevron1"/>
    <dgm:cxn modelId="{65AE05B8-6F69-6543-90A1-8571295A4CE9}" type="presParOf" srcId="{EB7FC198-484F-F648-8DC2-7EE3401401B7}" destId="{8D4F936E-4E21-7643-8564-7699E2A5D890}" srcOrd="0" destOrd="0" presId="urn:microsoft.com/office/officeart/2005/8/layout/chevron1"/>
    <dgm:cxn modelId="{F4473676-BC5D-2D45-8196-A30543A1D0FF}" type="presParOf" srcId="{EB7FC198-484F-F648-8DC2-7EE3401401B7}" destId="{23D96664-3F5B-C342-9EAE-38ECA7BED80D}" srcOrd="1" destOrd="0" presId="urn:microsoft.com/office/officeart/2005/8/layout/chevron1"/>
    <dgm:cxn modelId="{012B2FF0-D3CC-1949-BB90-7EDBED147BA5}" type="presParOf" srcId="{EB7FC198-484F-F648-8DC2-7EE3401401B7}" destId="{F8714821-51F6-4E4E-A83F-FE9B88A2C181}" srcOrd="2" destOrd="0" presId="urn:microsoft.com/office/officeart/2005/8/layout/chevron1"/>
    <dgm:cxn modelId="{E1D74C60-8116-419D-86FE-DA3196647B09}" type="presParOf" srcId="{EB7FC198-484F-F648-8DC2-7EE3401401B7}" destId="{8E4802D0-DB1B-4E0B-A03E-069FB100C652}" srcOrd="3" destOrd="0" presId="urn:microsoft.com/office/officeart/2005/8/layout/chevron1"/>
    <dgm:cxn modelId="{3B2BDCB1-63DF-439A-B729-C777C8270303}" type="presParOf" srcId="{EB7FC198-484F-F648-8DC2-7EE3401401B7}" destId="{0F7C6C42-CC65-4D08-A288-7789CF0BB84A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B7E6D8-0655-0141-9FC4-166BED70B344}" type="doc">
      <dgm:prSet loTypeId="urn:microsoft.com/office/officeart/2005/8/layout/chevron1" loCatId="cycle" qsTypeId="urn:microsoft.com/office/officeart/2005/8/quickstyle/3d1" qsCatId="3D" csTypeId="urn:microsoft.com/office/officeart/2005/8/colors/colorful2" csCatId="colorful" phldr="1"/>
      <dgm:spPr/>
    </dgm:pt>
    <dgm:pt modelId="{3D03B649-9903-8A40-A94D-8D06B706F9F0}">
      <dgm:prSet phldrT="[Text]" custT="1"/>
      <dgm:spPr/>
      <dgm:t>
        <a:bodyPr/>
        <a:lstStyle/>
        <a:p>
          <a:r>
            <a:rPr lang="en-US" sz="3000">
              <a:latin typeface="Calibri Light"/>
              <a:cs typeface="Calibri Light"/>
            </a:rPr>
            <a:t>Genetic Algorithm</a:t>
          </a:r>
        </a:p>
      </dgm:t>
    </dgm:pt>
    <dgm:pt modelId="{6DBC7180-E3D4-754E-A53F-0E5AE549F95C}" type="parTrans" cxnId="{33CDA321-D9EF-BD42-A7BF-66F855A29146}">
      <dgm:prSet/>
      <dgm:spPr/>
      <dgm:t>
        <a:bodyPr/>
        <a:lstStyle/>
        <a:p>
          <a:endParaRPr lang="en-US"/>
        </a:p>
      </dgm:t>
    </dgm:pt>
    <dgm:pt modelId="{BCDFD9BE-089D-4A46-A500-55FFF519A771}" type="sibTrans" cxnId="{33CDA321-D9EF-BD42-A7BF-66F855A29146}">
      <dgm:prSet/>
      <dgm:spPr/>
      <dgm:t>
        <a:bodyPr/>
        <a:lstStyle/>
        <a:p>
          <a:endParaRPr lang="en-US"/>
        </a:p>
      </dgm:t>
    </dgm:pt>
    <dgm:pt modelId="{BA2371E6-F9DC-4F27-8D97-0C8A1FD503A9}">
      <dgm:prSet phldrT="[Text]" custT="1"/>
      <dgm:spPr/>
      <dgm:t>
        <a:bodyPr/>
        <a:lstStyle/>
        <a:p>
          <a:r>
            <a:rPr lang="en-US" sz="3000">
              <a:latin typeface="Calibri Light"/>
              <a:cs typeface="Calibri Light"/>
            </a:rPr>
            <a:t>Timeline</a:t>
          </a:r>
        </a:p>
      </dgm:t>
    </dgm:pt>
    <dgm:pt modelId="{57ACF6B3-6346-417F-86A5-8D334B73146A}" type="parTrans" cxnId="{02E14890-F393-4FBE-B7D5-8B3CB0B1E720}">
      <dgm:prSet/>
      <dgm:spPr/>
    </dgm:pt>
    <dgm:pt modelId="{9A6311C8-EDF5-45B3-B5F4-73036957A20E}" type="sibTrans" cxnId="{02E14890-F393-4FBE-B7D5-8B3CB0B1E720}">
      <dgm:prSet/>
      <dgm:spPr/>
    </dgm:pt>
    <dgm:pt modelId="{7EE021A0-9415-4C9D-899D-C0BCBBA04A00}">
      <dgm:prSet phldrT="[Text]" custT="1"/>
      <dgm:spPr/>
      <dgm:t>
        <a:bodyPr/>
        <a:lstStyle/>
        <a:p>
          <a:r>
            <a:rPr lang="en-US" sz="3000">
              <a:latin typeface="Calibri Light"/>
              <a:cs typeface="Calibri Light"/>
            </a:rPr>
            <a:t>Tools and Technology</a:t>
          </a:r>
        </a:p>
      </dgm:t>
    </dgm:pt>
    <dgm:pt modelId="{193BD797-6373-42CC-A51D-A86C0F0AFD6E}" type="parTrans" cxnId="{0944797E-0E36-44BB-B221-B9F00087480C}">
      <dgm:prSet/>
      <dgm:spPr/>
    </dgm:pt>
    <dgm:pt modelId="{98C1EA12-8841-45FE-85CB-644CAA8D3590}" type="sibTrans" cxnId="{0944797E-0E36-44BB-B221-B9F00087480C}">
      <dgm:prSet/>
      <dgm:spPr/>
    </dgm:pt>
    <dgm:pt modelId="{5940C508-15D6-4BB8-A6FB-FDC76FE9F7D3}">
      <dgm:prSet phldrT="[Text]" custT="1"/>
      <dgm:spPr/>
      <dgm:t>
        <a:bodyPr/>
        <a:lstStyle/>
        <a:p>
          <a:r>
            <a:rPr lang="en-US" sz="3000">
              <a:latin typeface="Calibri Light"/>
              <a:cs typeface="Calibri Light"/>
            </a:rPr>
            <a:t>Requirements</a:t>
          </a:r>
        </a:p>
      </dgm:t>
    </dgm:pt>
    <dgm:pt modelId="{ACFE29FD-5721-4A10-957A-9F35A9A83C1E}" type="parTrans" cxnId="{5F1233EE-FC45-4983-8372-FB151A8864B0}">
      <dgm:prSet/>
      <dgm:spPr/>
    </dgm:pt>
    <dgm:pt modelId="{34EF5939-6148-4455-A290-50CA4CCD9FE1}" type="sibTrans" cxnId="{5F1233EE-FC45-4983-8372-FB151A8864B0}">
      <dgm:prSet/>
      <dgm:spPr/>
    </dgm:pt>
    <dgm:pt modelId="{EB7FC198-484F-F648-8DC2-7EE3401401B7}" type="pres">
      <dgm:prSet presAssocID="{D5B7E6D8-0655-0141-9FC4-166BED70B344}" presName="Name0" presStyleCnt="0">
        <dgm:presLayoutVars>
          <dgm:dir/>
          <dgm:animLvl val="lvl"/>
          <dgm:resizeHandles val="exact"/>
        </dgm:presLayoutVars>
      </dgm:prSet>
      <dgm:spPr/>
    </dgm:pt>
    <dgm:pt modelId="{8D4F936E-4E21-7643-8564-7699E2A5D890}" type="pres">
      <dgm:prSet presAssocID="{3D03B649-9903-8A40-A94D-8D06B706F9F0}" presName="parTxOnly" presStyleLbl="node1" presStyleIdx="0" presStyleCnt="4" custLinFactNeighborX="-6887">
        <dgm:presLayoutVars>
          <dgm:chMax val="0"/>
          <dgm:chPref val="0"/>
          <dgm:bulletEnabled val="1"/>
        </dgm:presLayoutVars>
      </dgm:prSet>
      <dgm:spPr/>
    </dgm:pt>
    <dgm:pt modelId="{40A47ABC-83FB-4C5D-A3EB-CE94FE5B034F}" type="pres">
      <dgm:prSet presAssocID="{BCDFD9BE-089D-4A46-A500-55FFF519A771}" presName="parTxOnlySpace" presStyleCnt="0"/>
      <dgm:spPr/>
    </dgm:pt>
    <dgm:pt modelId="{DF974BF6-48CE-493E-8F04-C17E33ECB17F}" type="pres">
      <dgm:prSet presAssocID="{7EE021A0-9415-4C9D-899D-C0BCBBA04A00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86057198-D363-42CD-9729-9F4984FFFB2B}" type="pres">
      <dgm:prSet presAssocID="{98C1EA12-8841-45FE-85CB-644CAA8D3590}" presName="parTxOnlySpace" presStyleCnt="0"/>
      <dgm:spPr/>
    </dgm:pt>
    <dgm:pt modelId="{A2CF0E75-6F56-4118-8E06-9919E1FEE9E3}" type="pres">
      <dgm:prSet presAssocID="{5940C508-15D6-4BB8-A6FB-FDC76FE9F7D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561E1C6-535B-4856-B2C7-2975E744ADEE}" type="pres">
      <dgm:prSet presAssocID="{34EF5939-6148-4455-A290-50CA4CCD9FE1}" presName="parTxOnlySpace" presStyleCnt="0"/>
      <dgm:spPr/>
    </dgm:pt>
    <dgm:pt modelId="{C4CBBA0F-4D51-4B8F-AF37-8AE1676BE01B}" type="pres">
      <dgm:prSet presAssocID="{BA2371E6-F9DC-4F27-8D97-0C8A1FD503A9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D0E31002-0B29-4A65-82EB-A4641C013A8A}" type="presOf" srcId="{BA2371E6-F9DC-4F27-8D97-0C8A1FD503A9}" destId="{C4CBBA0F-4D51-4B8F-AF37-8AE1676BE01B}" srcOrd="0" destOrd="0" presId="urn:microsoft.com/office/officeart/2005/8/layout/chevron1"/>
    <dgm:cxn modelId="{33CDA321-D9EF-BD42-A7BF-66F855A29146}" srcId="{D5B7E6D8-0655-0141-9FC4-166BED70B344}" destId="{3D03B649-9903-8A40-A94D-8D06B706F9F0}" srcOrd="0" destOrd="0" parTransId="{6DBC7180-E3D4-754E-A53F-0E5AE549F95C}" sibTransId="{BCDFD9BE-089D-4A46-A500-55FFF519A771}"/>
    <dgm:cxn modelId="{11372334-60B2-47E2-81EB-AB1CE04E5178}" type="presOf" srcId="{7EE021A0-9415-4C9D-899D-C0BCBBA04A00}" destId="{DF974BF6-48CE-493E-8F04-C17E33ECB17F}" srcOrd="0" destOrd="0" presId="urn:microsoft.com/office/officeart/2005/8/layout/chevron1"/>
    <dgm:cxn modelId="{0944797E-0E36-44BB-B221-B9F00087480C}" srcId="{D5B7E6D8-0655-0141-9FC4-166BED70B344}" destId="{7EE021A0-9415-4C9D-899D-C0BCBBA04A00}" srcOrd="1" destOrd="0" parTransId="{193BD797-6373-42CC-A51D-A86C0F0AFD6E}" sibTransId="{98C1EA12-8841-45FE-85CB-644CAA8D3590}"/>
    <dgm:cxn modelId="{02E14890-F393-4FBE-B7D5-8B3CB0B1E720}" srcId="{D5B7E6D8-0655-0141-9FC4-166BED70B344}" destId="{BA2371E6-F9DC-4F27-8D97-0C8A1FD503A9}" srcOrd="3" destOrd="0" parTransId="{57ACF6B3-6346-417F-86A5-8D334B73146A}" sibTransId="{9A6311C8-EDF5-45B3-B5F4-73036957A20E}"/>
    <dgm:cxn modelId="{F4F55CC9-68CC-4E98-8B42-011BC7B308CD}" type="presOf" srcId="{5940C508-15D6-4BB8-A6FB-FDC76FE9F7D3}" destId="{A2CF0E75-6F56-4118-8E06-9919E1FEE9E3}" srcOrd="0" destOrd="0" presId="urn:microsoft.com/office/officeart/2005/8/layout/chevron1"/>
    <dgm:cxn modelId="{D47FCAD1-48EF-ED43-87E5-3B92B3648169}" type="presOf" srcId="{3D03B649-9903-8A40-A94D-8D06B706F9F0}" destId="{8D4F936E-4E21-7643-8564-7699E2A5D890}" srcOrd="0" destOrd="0" presId="urn:microsoft.com/office/officeart/2005/8/layout/chevron1"/>
    <dgm:cxn modelId="{5F1233EE-FC45-4983-8372-FB151A8864B0}" srcId="{D5B7E6D8-0655-0141-9FC4-166BED70B344}" destId="{5940C508-15D6-4BB8-A6FB-FDC76FE9F7D3}" srcOrd="2" destOrd="0" parTransId="{ACFE29FD-5721-4A10-957A-9F35A9A83C1E}" sibTransId="{34EF5939-6148-4455-A290-50CA4CCD9FE1}"/>
    <dgm:cxn modelId="{D26BDBF0-D1FA-C643-9CF6-E53FEDAB19CB}" type="presOf" srcId="{D5B7E6D8-0655-0141-9FC4-166BED70B344}" destId="{EB7FC198-484F-F648-8DC2-7EE3401401B7}" srcOrd="0" destOrd="0" presId="urn:microsoft.com/office/officeart/2005/8/layout/chevron1"/>
    <dgm:cxn modelId="{65AE05B8-6F69-6543-90A1-8571295A4CE9}" type="presParOf" srcId="{EB7FC198-484F-F648-8DC2-7EE3401401B7}" destId="{8D4F936E-4E21-7643-8564-7699E2A5D890}" srcOrd="0" destOrd="0" presId="urn:microsoft.com/office/officeart/2005/8/layout/chevron1"/>
    <dgm:cxn modelId="{1588507D-3593-42C8-B6C7-AB4C506B9D4F}" type="presParOf" srcId="{EB7FC198-484F-F648-8DC2-7EE3401401B7}" destId="{40A47ABC-83FB-4C5D-A3EB-CE94FE5B034F}" srcOrd="1" destOrd="0" presId="urn:microsoft.com/office/officeart/2005/8/layout/chevron1"/>
    <dgm:cxn modelId="{C2FE6DF6-8815-4928-946E-A8A107423862}" type="presParOf" srcId="{EB7FC198-484F-F648-8DC2-7EE3401401B7}" destId="{DF974BF6-48CE-493E-8F04-C17E33ECB17F}" srcOrd="2" destOrd="0" presId="urn:microsoft.com/office/officeart/2005/8/layout/chevron1"/>
    <dgm:cxn modelId="{06E10D7C-07B1-4DBF-B422-B25CDBB32B73}" type="presParOf" srcId="{EB7FC198-484F-F648-8DC2-7EE3401401B7}" destId="{86057198-D363-42CD-9729-9F4984FFFB2B}" srcOrd="3" destOrd="0" presId="urn:microsoft.com/office/officeart/2005/8/layout/chevron1"/>
    <dgm:cxn modelId="{D42CEEB8-3A62-4940-92CC-B910CE31853A}" type="presParOf" srcId="{EB7FC198-484F-F648-8DC2-7EE3401401B7}" destId="{A2CF0E75-6F56-4118-8E06-9919E1FEE9E3}" srcOrd="4" destOrd="0" presId="urn:microsoft.com/office/officeart/2005/8/layout/chevron1"/>
    <dgm:cxn modelId="{54C534AE-55B9-46E2-A7ED-5D7072CD98D2}" type="presParOf" srcId="{EB7FC198-484F-F648-8DC2-7EE3401401B7}" destId="{E561E1C6-535B-4856-B2C7-2975E744ADEE}" srcOrd="5" destOrd="0" presId="urn:microsoft.com/office/officeart/2005/8/layout/chevron1"/>
    <dgm:cxn modelId="{A5C9C645-BE36-4D06-903B-EE4E8425411B}" type="presParOf" srcId="{EB7FC198-484F-F648-8DC2-7EE3401401B7}" destId="{C4CBBA0F-4D51-4B8F-AF37-8AE1676BE01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B9C1B4C-4907-B540-867F-6D9AE91C515D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8A9BA6-581F-7843-8554-4F4682F5BFD7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US" b="1"/>
            <a:t>Rahul </a:t>
          </a:r>
          <a:r>
            <a:rPr lang="en-US" b="1" err="1"/>
            <a:t>Tak</a:t>
          </a:r>
          <a:endParaRPr lang="en-GB" b="1"/>
        </a:p>
      </dgm:t>
    </dgm:pt>
    <dgm:pt modelId="{6C095074-5AAB-C241-BFBF-3DD4E99637D9}" type="parTrans" cxnId="{7DE9C027-E51F-5047-8972-A5092930D9A6}">
      <dgm:prSet/>
      <dgm:spPr/>
      <dgm:t>
        <a:bodyPr/>
        <a:lstStyle/>
        <a:p>
          <a:endParaRPr lang="en-US"/>
        </a:p>
      </dgm:t>
    </dgm:pt>
    <dgm:pt modelId="{0E6974F3-E260-884D-BF88-29D2C74903FB}" type="sibTrans" cxnId="{7DE9C027-E51F-5047-8972-A5092930D9A6}">
      <dgm:prSet/>
      <dgm:spPr/>
      <dgm:t>
        <a:bodyPr/>
        <a:lstStyle/>
        <a:p>
          <a:endParaRPr lang="en-US"/>
        </a:p>
      </dgm:t>
    </dgm:pt>
    <dgm:pt modelId="{CEA5AC00-E7BC-3146-AC6D-48A5DBCE36B2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US" b="1"/>
            <a:t>Lucas Mahler</a:t>
          </a:r>
          <a:endParaRPr lang="en-GB" b="1"/>
        </a:p>
      </dgm:t>
    </dgm:pt>
    <dgm:pt modelId="{19BC7802-1531-2C47-BBEA-C4625FBFF41F}" type="parTrans" cxnId="{21C1BE4A-15DA-AE4A-A78D-6F0A4D8310E7}">
      <dgm:prSet/>
      <dgm:spPr/>
      <dgm:t>
        <a:bodyPr/>
        <a:lstStyle/>
        <a:p>
          <a:endParaRPr lang="en-US"/>
        </a:p>
      </dgm:t>
    </dgm:pt>
    <dgm:pt modelId="{AD61F394-64A1-A441-88C9-00EB2B0C1B27}" type="sibTrans" cxnId="{21C1BE4A-15DA-AE4A-A78D-6F0A4D8310E7}">
      <dgm:prSet/>
      <dgm:spPr/>
      <dgm:t>
        <a:bodyPr/>
        <a:lstStyle/>
        <a:p>
          <a:endParaRPr lang="en-US"/>
        </a:p>
      </dgm:t>
    </dgm:pt>
    <dgm:pt modelId="{A49C42A6-F83B-4B44-8B6E-F9402C6D611F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US" b="1"/>
            <a:t>Patrick </a:t>
          </a:r>
          <a:r>
            <a:rPr lang="en-US" b="1" err="1"/>
            <a:t>Gautheret</a:t>
          </a:r>
          <a:r>
            <a:rPr lang="en-US" b="1"/>
            <a:t> </a:t>
          </a:r>
          <a:endParaRPr lang="en-GB" b="1"/>
        </a:p>
      </dgm:t>
    </dgm:pt>
    <dgm:pt modelId="{47FD50C1-015C-8D40-96C6-B4794E2F679B}" type="parTrans" cxnId="{EE8EC815-70F0-F145-9A3B-8525C6652CCF}">
      <dgm:prSet/>
      <dgm:spPr/>
      <dgm:t>
        <a:bodyPr/>
        <a:lstStyle/>
        <a:p>
          <a:endParaRPr lang="en-US"/>
        </a:p>
      </dgm:t>
    </dgm:pt>
    <dgm:pt modelId="{1146238B-F264-D94C-B731-F7D2FBDE18FC}" type="sibTrans" cxnId="{EE8EC815-70F0-F145-9A3B-8525C6652CCF}">
      <dgm:prSet/>
      <dgm:spPr/>
      <dgm:t>
        <a:bodyPr/>
        <a:lstStyle/>
        <a:p>
          <a:endParaRPr lang="en-US"/>
        </a:p>
      </dgm:t>
    </dgm:pt>
    <dgm:pt modelId="{3880E882-1CE0-6F45-A6FB-01A6C4D7E0BE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US" b="1" err="1"/>
            <a:t>Kasparas</a:t>
          </a:r>
          <a:r>
            <a:rPr lang="en-US" b="1"/>
            <a:t> </a:t>
          </a:r>
          <a:r>
            <a:rPr lang="en-US" b="1" err="1"/>
            <a:t>Gudzius</a:t>
          </a:r>
          <a:endParaRPr lang="en-GB" b="1"/>
        </a:p>
      </dgm:t>
    </dgm:pt>
    <dgm:pt modelId="{5A169603-6273-3948-831E-B38B1DA3F93A}" type="parTrans" cxnId="{7B2D9ED4-4DE3-E545-8C36-B90CA60631EE}">
      <dgm:prSet/>
      <dgm:spPr/>
      <dgm:t>
        <a:bodyPr/>
        <a:lstStyle/>
        <a:p>
          <a:endParaRPr lang="en-US"/>
        </a:p>
      </dgm:t>
    </dgm:pt>
    <dgm:pt modelId="{B88E6AD0-5B01-0946-B6EE-D12E780026FA}" type="sibTrans" cxnId="{7B2D9ED4-4DE3-E545-8C36-B90CA60631EE}">
      <dgm:prSet/>
      <dgm:spPr/>
      <dgm:t>
        <a:bodyPr/>
        <a:lstStyle/>
        <a:p>
          <a:endParaRPr lang="en-US"/>
        </a:p>
      </dgm:t>
    </dgm:pt>
    <dgm:pt modelId="{7DD1D9F5-401A-454A-93FC-E0535A763239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US" b="1" err="1"/>
            <a:t>Oleksandr</a:t>
          </a:r>
          <a:r>
            <a:rPr lang="en-US" b="1"/>
            <a:t> </a:t>
          </a:r>
          <a:r>
            <a:rPr lang="en-US" b="1" err="1"/>
            <a:t>Shlapak</a:t>
          </a:r>
          <a:endParaRPr lang="en-GB" b="1"/>
        </a:p>
      </dgm:t>
    </dgm:pt>
    <dgm:pt modelId="{062942E6-417B-BC41-AAF6-BAB1F2E5B101}" type="parTrans" cxnId="{8CAEF790-C227-4E41-86C1-734BDD4689B3}">
      <dgm:prSet/>
      <dgm:spPr/>
      <dgm:t>
        <a:bodyPr/>
        <a:lstStyle/>
        <a:p>
          <a:endParaRPr lang="en-US"/>
        </a:p>
      </dgm:t>
    </dgm:pt>
    <dgm:pt modelId="{3AED01D1-AAF6-E34E-A8F3-E822C6CCF722}" type="sibTrans" cxnId="{8CAEF790-C227-4E41-86C1-734BDD4689B3}">
      <dgm:prSet/>
      <dgm:spPr/>
      <dgm:t>
        <a:bodyPr/>
        <a:lstStyle/>
        <a:p>
          <a:endParaRPr lang="en-US"/>
        </a:p>
      </dgm:t>
    </dgm:pt>
    <dgm:pt modelId="{B8D7D4F9-9E11-004F-9886-097748FD466B}" type="pres">
      <dgm:prSet presAssocID="{3B9C1B4C-4907-B540-867F-6D9AE91C515D}" presName="Name0" presStyleCnt="0">
        <dgm:presLayoutVars>
          <dgm:dir/>
          <dgm:animLvl val="lvl"/>
          <dgm:resizeHandles val="exact"/>
        </dgm:presLayoutVars>
      </dgm:prSet>
      <dgm:spPr/>
    </dgm:pt>
    <dgm:pt modelId="{032A4CAA-7A66-E44E-83F0-6DBC9EC0E21A}" type="pres">
      <dgm:prSet presAssocID="{A58A9BA6-581F-7843-8554-4F4682F5BFD7}" presName="composite" presStyleCnt="0"/>
      <dgm:spPr/>
    </dgm:pt>
    <dgm:pt modelId="{8FF2AE04-4EDF-F34B-B51E-BE086C990979}" type="pres">
      <dgm:prSet presAssocID="{A58A9BA6-581F-7843-8554-4F4682F5BFD7}" presName="parTx" presStyleLbl="alignNode1" presStyleIdx="0" presStyleCnt="5" custLinFactNeighborX="-238" custLinFactNeighborY="-71351">
        <dgm:presLayoutVars>
          <dgm:chMax val="0"/>
          <dgm:chPref val="0"/>
          <dgm:bulletEnabled val="1"/>
        </dgm:presLayoutVars>
      </dgm:prSet>
      <dgm:spPr/>
    </dgm:pt>
    <dgm:pt modelId="{8834D725-D4AA-C049-B697-1E0328DC955B}" type="pres">
      <dgm:prSet presAssocID="{A58A9BA6-581F-7843-8554-4F4682F5BFD7}" presName="desTx" presStyleLbl="alignAccFollowNode1" presStyleIdx="0" presStyleCnt="5" custScaleY="204918">
        <dgm:presLayoutVars>
          <dgm:bulletEnabled val="1"/>
        </dgm:presLayoutVars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</dgm:pt>
    <dgm:pt modelId="{6B486883-378E-AE49-ABB0-995FE4F302A0}" type="pres">
      <dgm:prSet presAssocID="{0E6974F3-E260-884D-BF88-29D2C74903FB}" presName="space" presStyleCnt="0"/>
      <dgm:spPr/>
    </dgm:pt>
    <dgm:pt modelId="{7FC678C8-CBDC-3248-98C4-2D536E7A1862}" type="pres">
      <dgm:prSet presAssocID="{CEA5AC00-E7BC-3146-AC6D-48A5DBCE36B2}" presName="composite" presStyleCnt="0"/>
      <dgm:spPr/>
    </dgm:pt>
    <dgm:pt modelId="{DAD18054-D280-274D-8AE7-EC4606DC434E}" type="pres">
      <dgm:prSet presAssocID="{CEA5AC00-E7BC-3146-AC6D-48A5DBCE36B2}" presName="parTx" presStyleLbl="alignNode1" presStyleIdx="1" presStyleCnt="5" custLinFactNeighborX="1005" custLinFactNeighborY="-68804">
        <dgm:presLayoutVars>
          <dgm:chMax val="0"/>
          <dgm:chPref val="0"/>
          <dgm:bulletEnabled val="1"/>
        </dgm:presLayoutVars>
      </dgm:prSet>
      <dgm:spPr/>
    </dgm:pt>
    <dgm:pt modelId="{149B4E90-1C8B-4F4A-911F-4C961494E3D3}" type="pres">
      <dgm:prSet presAssocID="{CEA5AC00-E7BC-3146-AC6D-48A5DBCE36B2}" presName="desTx" presStyleLbl="alignAccFollowNode1" presStyleIdx="1" presStyleCnt="5" custScaleY="204918">
        <dgm:presLayoutVars>
          <dgm:bulletEnabled val="1"/>
        </dgm:presLayoutVars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</dgm:pt>
    <dgm:pt modelId="{BD71788A-C702-E344-9828-BA65803CA04B}" type="pres">
      <dgm:prSet presAssocID="{AD61F394-64A1-A441-88C9-00EB2B0C1B27}" presName="space" presStyleCnt="0"/>
      <dgm:spPr/>
    </dgm:pt>
    <dgm:pt modelId="{75677911-3462-BF48-B9D1-B3B853675F7D}" type="pres">
      <dgm:prSet presAssocID="{A49C42A6-F83B-4B44-8B6E-F9402C6D611F}" presName="composite" presStyleCnt="0"/>
      <dgm:spPr/>
    </dgm:pt>
    <dgm:pt modelId="{1E001A72-942B-474D-B5F0-5B6A5A073870}" type="pres">
      <dgm:prSet presAssocID="{A49C42A6-F83B-4B44-8B6E-F9402C6D611F}" presName="parTx" presStyleLbl="alignNode1" presStyleIdx="2" presStyleCnt="5" custLinFactNeighborX="2939" custLinFactNeighborY="-66256">
        <dgm:presLayoutVars>
          <dgm:chMax val="0"/>
          <dgm:chPref val="0"/>
          <dgm:bulletEnabled val="1"/>
        </dgm:presLayoutVars>
      </dgm:prSet>
      <dgm:spPr/>
    </dgm:pt>
    <dgm:pt modelId="{320DD5BB-28E4-1149-8B4E-99613122A792}" type="pres">
      <dgm:prSet presAssocID="{A49C42A6-F83B-4B44-8B6E-F9402C6D611F}" presName="desTx" presStyleLbl="alignAccFollowNode1" presStyleIdx="2" presStyleCnt="5" custScaleY="204918" custLinFactNeighborX="2011" custLinFactNeighborY="2103">
        <dgm:presLayoutVars>
          <dgm:bulletEnabled val="1"/>
        </dgm:presLayoutVars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</dgm:pt>
    <dgm:pt modelId="{5A667657-F453-674C-8AC2-6FE22FAC922F}" type="pres">
      <dgm:prSet presAssocID="{1146238B-F264-D94C-B731-F7D2FBDE18FC}" presName="space" presStyleCnt="0"/>
      <dgm:spPr/>
    </dgm:pt>
    <dgm:pt modelId="{76C53820-103A-8248-BD9F-CD89D6E62D02}" type="pres">
      <dgm:prSet presAssocID="{3880E882-1CE0-6F45-A6FB-01A6C4D7E0BE}" presName="composite" presStyleCnt="0"/>
      <dgm:spPr/>
    </dgm:pt>
    <dgm:pt modelId="{C72B40B0-C271-094E-8F19-EC17E886AA7C}" type="pres">
      <dgm:prSet presAssocID="{3880E882-1CE0-6F45-A6FB-01A6C4D7E0BE}" presName="parTx" presStyleLbl="alignNode1" presStyleIdx="3" presStyleCnt="5" custLinFactNeighborX="2011" custLinFactNeighborY="-63706">
        <dgm:presLayoutVars>
          <dgm:chMax val="0"/>
          <dgm:chPref val="0"/>
          <dgm:bulletEnabled val="1"/>
        </dgm:presLayoutVars>
      </dgm:prSet>
      <dgm:spPr/>
    </dgm:pt>
    <dgm:pt modelId="{AEFD5914-CB3E-FD4C-92E1-AA658922D45F}" type="pres">
      <dgm:prSet presAssocID="{3880E882-1CE0-6F45-A6FB-01A6C4D7E0BE}" presName="desTx" presStyleLbl="alignAccFollowNode1" presStyleIdx="3" presStyleCnt="5" custScaleX="99939" custScaleY="204263" custLinFactNeighborX="3017" custLinFactNeighborY="-2135">
        <dgm:presLayoutVars>
          <dgm:bulletEnabled val="1"/>
        </dgm:presLayoutVars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</dgm:pt>
    <dgm:pt modelId="{31550022-0AC8-0B47-AD3B-979476B1CAEE}" type="pres">
      <dgm:prSet presAssocID="{B88E6AD0-5B01-0946-B6EE-D12E780026FA}" presName="space" presStyleCnt="0"/>
      <dgm:spPr/>
    </dgm:pt>
    <dgm:pt modelId="{AA57AE90-6E33-1645-B9FB-5841B6FFB103}" type="pres">
      <dgm:prSet presAssocID="{7DD1D9F5-401A-454A-93FC-E0535A763239}" presName="composite" presStyleCnt="0"/>
      <dgm:spPr/>
    </dgm:pt>
    <dgm:pt modelId="{3911EC91-EA53-2443-B6F1-26D907157EC5}" type="pres">
      <dgm:prSet presAssocID="{7DD1D9F5-401A-454A-93FC-E0535A763239}" presName="parTx" presStyleLbl="alignNode1" presStyleIdx="4" presStyleCnt="5" custLinFactNeighborY="-63887">
        <dgm:presLayoutVars>
          <dgm:chMax val="0"/>
          <dgm:chPref val="0"/>
          <dgm:bulletEnabled val="1"/>
        </dgm:presLayoutVars>
      </dgm:prSet>
      <dgm:spPr/>
    </dgm:pt>
    <dgm:pt modelId="{2689B9C7-7DC2-6A44-A36B-7EF60B70F3BA}" type="pres">
      <dgm:prSet presAssocID="{7DD1D9F5-401A-454A-93FC-E0535A763239}" presName="desTx" presStyleLbl="alignAccFollowNode1" presStyleIdx="4" presStyleCnt="5" custScaleY="206476">
        <dgm:presLayoutVars>
          <dgm:bulletEnabled val="1"/>
        </dgm:presLayoutVars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</dgm:pt>
  </dgm:ptLst>
  <dgm:cxnLst>
    <dgm:cxn modelId="{EE8EC815-70F0-F145-9A3B-8525C6652CCF}" srcId="{3B9C1B4C-4907-B540-867F-6D9AE91C515D}" destId="{A49C42A6-F83B-4B44-8B6E-F9402C6D611F}" srcOrd="2" destOrd="0" parTransId="{47FD50C1-015C-8D40-96C6-B4794E2F679B}" sibTransId="{1146238B-F264-D94C-B731-F7D2FBDE18FC}"/>
    <dgm:cxn modelId="{7DE9C027-E51F-5047-8972-A5092930D9A6}" srcId="{3B9C1B4C-4907-B540-867F-6D9AE91C515D}" destId="{A58A9BA6-581F-7843-8554-4F4682F5BFD7}" srcOrd="0" destOrd="0" parTransId="{6C095074-5AAB-C241-BFBF-3DD4E99637D9}" sibTransId="{0E6974F3-E260-884D-BF88-29D2C74903FB}"/>
    <dgm:cxn modelId="{DEEA6435-CF31-C64A-B156-E7FC8B9E6614}" type="presOf" srcId="{CEA5AC00-E7BC-3146-AC6D-48A5DBCE36B2}" destId="{DAD18054-D280-274D-8AE7-EC4606DC434E}" srcOrd="0" destOrd="0" presId="urn:microsoft.com/office/officeart/2005/8/layout/hList1"/>
    <dgm:cxn modelId="{21C1BE4A-15DA-AE4A-A78D-6F0A4D8310E7}" srcId="{3B9C1B4C-4907-B540-867F-6D9AE91C515D}" destId="{CEA5AC00-E7BC-3146-AC6D-48A5DBCE36B2}" srcOrd="1" destOrd="0" parTransId="{19BC7802-1531-2C47-BBEA-C4625FBFF41F}" sibTransId="{AD61F394-64A1-A441-88C9-00EB2B0C1B27}"/>
    <dgm:cxn modelId="{2D36D174-9EAE-B744-9D34-3A4093AA3B60}" type="presOf" srcId="{3B9C1B4C-4907-B540-867F-6D9AE91C515D}" destId="{B8D7D4F9-9E11-004F-9886-097748FD466B}" srcOrd="0" destOrd="0" presId="urn:microsoft.com/office/officeart/2005/8/layout/hList1"/>
    <dgm:cxn modelId="{C3E83A77-4EAD-004C-BE02-1C2D4C3699C9}" type="presOf" srcId="{7DD1D9F5-401A-454A-93FC-E0535A763239}" destId="{3911EC91-EA53-2443-B6F1-26D907157EC5}" srcOrd="0" destOrd="0" presId="urn:microsoft.com/office/officeart/2005/8/layout/hList1"/>
    <dgm:cxn modelId="{8CAEF790-C227-4E41-86C1-734BDD4689B3}" srcId="{3B9C1B4C-4907-B540-867F-6D9AE91C515D}" destId="{7DD1D9F5-401A-454A-93FC-E0535A763239}" srcOrd="4" destOrd="0" parTransId="{062942E6-417B-BC41-AAF6-BAB1F2E5B101}" sibTransId="{3AED01D1-AAF6-E34E-A8F3-E822C6CCF722}"/>
    <dgm:cxn modelId="{B9991FB9-45B3-EB41-BD8E-35CA7D9E1DC8}" type="presOf" srcId="{A58A9BA6-581F-7843-8554-4F4682F5BFD7}" destId="{8FF2AE04-4EDF-F34B-B51E-BE086C990979}" srcOrd="0" destOrd="0" presId="urn:microsoft.com/office/officeart/2005/8/layout/hList1"/>
    <dgm:cxn modelId="{80E571D3-F9E2-B540-831F-271B361705D0}" type="presOf" srcId="{3880E882-1CE0-6F45-A6FB-01A6C4D7E0BE}" destId="{C72B40B0-C271-094E-8F19-EC17E886AA7C}" srcOrd="0" destOrd="0" presId="urn:microsoft.com/office/officeart/2005/8/layout/hList1"/>
    <dgm:cxn modelId="{0DB2BDD3-3AB9-7F47-9A53-C42202BADEDF}" type="presOf" srcId="{A49C42A6-F83B-4B44-8B6E-F9402C6D611F}" destId="{1E001A72-942B-474D-B5F0-5B6A5A073870}" srcOrd="0" destOrd="0" presId="urn:microsoft.com/office/officeart/2005/8/layout/hList1"/>
    <dgm:cxn modelId="{7B2D9ED4-4DE3-E545-8C36-B90CA60631EE}" srcId="{3B9C1B4C-4907-B540-867F-6D9AE91C515D}" destId="{3880E882-1CE0-6F45-A6FB-01A6C4D7E0BE}" srcOrd="3" destOrd="0" parTransId="{5A169603-6273-3948-831E-B38B1DA3F93A}" sibTransId="{B88E6AD0-5B01-0946-B6EE-D12E780026FA}"/>
    <dgm:cxn modelId="{538794EE-2AB6-2744-8853-250F5A289C97}" type="presParOf" srcId="{B8D7D4F9-9E11-004F-9886-097748FD466B}" destId="{032A4CAA-7A66-E44E-83F0-6DBC9EC0E21A}" srcOrd="0" destOrd="0" presId="urn:microsoft.com/office/officeart/2005/8/layout/hList1"/>
    <dgm:cxn modelId="{E1270F19-CB6F-B34E-8C1B-E504081AC738}" type="presParOf" srcId="{032A4CAA-7A66-E44E-83F0-6DBC9EC0E21A}" destId="{8FF2AE04-4EDF-F34B-B51E-BE086C990979}" srcOrd="0" destOrd="0" presId="urn:microsoft.com/office/officeart/2005/8/layout/hList1"/>
    <dgm:cxn modelId="{EFCD35F3-5870-9543-BEDF-071E7D415B64}" type="presParOf" srcId="{032A4CAA-7A66-E44E-83F0-6DBC9EC0E21A}" destId="{8834D725-D4AA-C049-B697-1E0328DC955B}" srcOrd="1" destOrd="0" presId="urn:microsoft.com/office/officeart/2005/8/layout/hList1"/>
    <dgm:cxn modelId="{5D97A36E-A609-554F-95F6-5A1341ECF660}" type="presParOf" srcId="{B8D7D4F9-9E11-004F-9886-097748FD466B}" destId="{6B486883-378E-AE49-ABB0-995FE4F302A0}" srcOrd="1" destOrd="0" presId="urn:microsoft.com/office/officeart/2005/8/layout/hList1"/>
    <dgm:cxn modelId="{CA8E3613-DBCC-AE4C-881A-4A51EF3EC925}" type="presParOf" srcId="{B8D7D4F9-9E11-004F-9886-097748FD466B}" destId="{7FC678C8-CBDC-3248-98C4-2D536E7A1862}" srcOrd="2" destOrd="0" presId="urn:microsoft.com/office/officeart/2005/8/layout/hList1"/>
    <dgm:cxn modelId="{15F78751-CE80-D740-B48D-C5AAFA5FC370}" type="presParOf" srcId="{7FC678C8-CBDC-3248-98C4-2D536E7A1862}" destId="{DAD18054-D280-274D-8AE7-EC4606DC434E}" srcOrd="0" destOrd="0" presId="urn:microsoft.com/office/officeart/2005/8/layout/hList1"/>
    <dgm:cxn modelId="{8256C133-ACA5-2142-BDE8-929F10731A39}" type="presParOf" srcId="{7FC678C8-CBDC-3248-98C4-2D536E7A1862}" destId="{149B4E90-1C8B-4F4A-911F-4C961494E3D3}" srcOrd="1" destOrd="0" presId="urn:microsoft.com/office/officeart/2005/8/layout/hList1"/>
    <dgm:cxn modelId="{D4EEEFDB-3189-3C40-8545-FCBFC91AFA92}" type="presParOf" srcId="{B8D7D4F9-9E11-004F-9886-097748FD466B}" destId="{BD71788A-C702-E344-9828-BA65803CA04B}" srcOrd="3" destOrd="0" presId="urn:microsoft.com/office/officeart/2005/8/layout/hList1"/>
    <dgm:cxn modelId="{62A748CC-9DA0-6E42-921C-91C5E387F2A2}" type="presParOf" srcId="{B8D7D4F9-9E11-004F-9886-097748FD466B}" destId="{75677911-3462-BF48-B9D1-B3B853675F7D}" srcOrd="4" destOrd="0" presId="urn:microsoft.com/office/officeart/2005/8/layout/hList1"/>
    <dgm:cxn modelId="{CD97B362-EBD4-4947-9DAE-02A8BD4CB64C}" type="presParOf" srcId="{75677911-3462-BF48-B9D1-B3B853675F7D}" destId="{1E001A72-942B-474D-B5F0-5B6A5A073870}" srcOrd="0" destOrd="0" presId="urn:microsoft.com/office/officeart/2005/8/layout/hList1"/>
    <dgm:cxn modelId="{1FD8E478-25CB-4D44-B7BD-324FD19BD69C}" type="presParOf" srcId="{75677911-3462-BF48-B9D1-B3B853675F7D}" destId="{320DD5BB-28E4-1149-8B4E-99613122A792}" srcOrd="1" destOrd="0" presId="urn:microsoft.com/office/officeart/2005/8/layout/hList1"/>
    <dgm:cxn modelId="{7A8A696A-2FAB-4C4E-BB99-BC5965D5A4A9}" type="presParOf" srcId="{B8D7D4F9-9E11-004F-9886-097748FD466B}" destId="{5A667657-F453-674C-8AC2-6FE22FAC922F}" srcOrd="5" destOrd="0" presId="urn:microsoft.com/office/officeart/2005/8/layout/hList1"/>
    <dgm:cxn modelId="{84836580-775D-EA4A-B8F7-2D6CF2967B2C}" type="presParOf" srcId="{B8D7D4F9-9E11-004F-9886-097748FD466B}" destId="{76C53820-103A-8248-BD9F-CD89D6E62D02}" srcOrd="6" destOrd="0" presId="urn:microsoft.com/office/officeart/2005/8/layout/hList1"/>
    <dgm:cxn modelId="{39A4562F-10E7-6D4A-86AC-23B6F0A3F771}" type="presParOf" srcId="{76C53820-103A-8248-BD9F-CD89D6E62D02}" destId="{C72B40B0-C271-094E-8F19-EC17E886AA7C}" srcOrd="0" destOrd="0" presId="urn:microsoft.com/office/officeart/2005/8/layout/hList1"/>
    <dgm:cxn modelId="{8FF49C93-7E91-4F46-B9FC-BBDD719D1226}" type="presParOf" srcId="{76C53820-103A-8248-BD9F-CD89D6E62D02}" destId="{AEFD5914-CB3E-FD4C-92E1-AA658922D45F}" srcOrd="1" destOrd="0" presId="urn:microsoft.com/office/officeart/2005/8/layout/hList1"/>
    <dgm:cxn modelId="{510AAD04-2A12-8343-A7A5-A996BAC44DF9}" type="presParOf" srcId="{B8D7D4F9-9E11-004F-9886-097748FD466B}" destId="{31550022-0AC8-0B47-AD3B-979476B1CAEE}" srcOrd="7" destOrd="0" presId="urn:microsoft.com/office/officeart/2005/8/layout/hList1"/>
    <dgm:cxn modelId="{CB4BC0AB-7909-8441-ACB2-EA6B505DADB2}" type="presParOf" srcId="{B8D7D4F9-9E11-004F-9886-097748FD466B}" destId="{AA57AE90-6E33-1645-B9FB-5841B6FFB103}" srcOrd="8" destOrd="0" presId="urn:microsoft.com/office/officeart/2005/8/layout/hList1"/>
    <dgm:cxn modelId="{390082A1-128B-934C-ABC3-42E7742A500A}" type="presParOf" srcId="{AA57AE90-6E33-1645-B9FB-5841B6FFB103}" destId="{3911EC91-EA53-2443-B6F1-26D907157EC5}" srcOrd="0" destOrd="0" presId="urn:microsoft.com/office/officeart/2005/8/layout/hList1"/>
    <dgm:cxn modelId="{961AEC62-2A73-9F40-B752-9DB7126E06EE}" type="presParOf" srcId="{AA57AE90-6E33-1645-B9FB-5841B6FFB103}" destId="{2689B9C7-7DC2-6A44-A36B-7EF60B70F3B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A485BA7-778C-B449-A6FD-E32D62F010FA}" type="doc">
      <dgm:prSet loTypeId="urn:microsoft.com/office/officeart/2005/8/layout/hierarchy4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D70EA2-7701-2D44-BD7E-10331FD361C3}">
      <dgm:prSet/>
      <dgm:spPr>
        <a:solidFill>
          <a:srgbClr val="422FA3"/>
        </a:solidFill>
      </dgm:spPr>
      <dgm:t>
        <a:bodyPr/>
        <a:lstStyle/>
        <a:p>
          <a:r>
            <a:rPr lang="en-US"/>
            <a:t>Build your own maps</a:t>
          </a:r>
          <a:endParaRPr lang="en-GB"/>
        </a:p>
      </dgm:t>
    </dgm:pt>
    <dgm:pt modelId="{247A2018-1C1F-7749-BC9D-AC08B6517D66}" type="parTrans" cxnId="{AB646BA9-23B0-C147-9608-BDB5995C5421}">
      <dgm:prSet/>
      <dgm:spPr/>
      <dgm:t>
        <a:bodyPr/>
        <a:lstStyle/>
        <a:p>
          <a:endParaRPr lang="en-US"/>
        </a:p>
      </dgm:t>
    </dgm:pt>
    <dgm:pt modelId="{37293A7B-6E0A-EA4A-BB5D-9850ECA1F10C}" type="sibTrans" cxnId="{AB646BA9-23B0-C147-9608-BDB5995C5421}">
      <dgm:prSet/>
      <dgm:spPr/>
      <dgm:t>
        <a:bodyPr/>
        <a:lstStyle/>
        <a:p>
          <a:endParaRPr lang="en-US"/>
        </a:p>
      </dgm:t>
    </dgm:pt>
    <dgm:pt modelId="{8FE308B4-0621-7F43-B182-9287F3FDF0FB}">
      <dgm:prSet/>
      <dgm:spPr>
        <a:solidFill>
          <a:srgbClr val="422FA3"/>
        </a:solidFill>
      </dgm:spPr>
      <dgm:t>
        <a:bodyPr/>
        <a:lstStyle/>
        <a:p>
          <a:r>
            <a:rPr lang="en-GB" dirty="0"/>
            <a:t>Let the AI play</a:t>
          </a:r>
        </a:p>
      </dgm:t>
    </dgm:pt>
    <dgm:pt modelId="{67972556-06C5-7648-9BC6-23852DCA5121}" type="parTrans" cxnId="{90D8FE16-3EEE-434F-A32A-CE8782F3A8DC}">
      <dgm:prSet/>
      <dgm:spPr/>
      <dgm:t>
        <a:bodyPr/>
        <a:lstStyle/>
        <a:p>
          <a:endParaRPr lang="en-US"/>
        </a:p>
      </dgm:t>
    </dgm:pt>
    <dgm:pt modelId="{DEC3BA26-4F18-264C-AA1E-554331D568BD}" type="sibTrans" cxnId="{90D8FE16-3EEE-434F-A32A-CE8782F3A8DC}">
      <dgm:prSet/>
      <dgm:spPr/>
      <dgm:t>
        <a:bodyPr/>
        <a:lstStyle/>
        <a:p>
          <a:endParaRPr lang="en-US"/>
        </a:p>
      </dgm:t>
    </dgm:pt>
    <dgm:pt modelId="{181F8D25-A6B8-2D46-9B80-78FA05D59A8A}">
      <dgm:prSet/>
      <dgm:spPr>
        <a:solidFill>
          <a:srgbClr val="422FA3"/>
        </a:solidFill>
      </dgm:spPr>
      <dgm:t>
        <a:bodyPr/>
        <a:lstStyle/>
        <a:p>
          <a:r>
            <a:rPr lang="en-GB" dirty="0"/>
            <a:t>Play the game</a:t>
          </a:r>
        </a:p>
      </dgm:t>
    </dgm:pt>
    <dgm:pt modelId="{F2E2BD68-EE06-4942-AD11-68CF4C752360}" type="parTrans" cxnId="{225A8014-E8F9-AD44-B493-1905D4E50BFF}">
      <dgm:prSet/>
      <dgm:spPr/>
      <dgm:t>
        <a:bodyPr/>
        <a:lstStyle/>
        <a:p>
          <a:endParaRPr lang="en-US"/>
        </a:p>
      </dgm:t>
    </dgm:pt>
    <dgm:pt modelId="{08927AF6-1ACD-354E-84FA-8C5D9E53F244}" type="sibTrans" cxnId="{225A8014-E8F9-AD44-B493-1905D4E50BFF}">
      <dgm:prSet/>
      <dgm:spPr/>
      <dgm:t>
        <a:bodyPr/>
        <a:lstStyle/>
        <a:p>
          <a:endParaRPr lang="en-US"/>
        </a:p>
      </dgm:t>
    </dgm:pt>
    <dgm:pt modelId="{9F92DB8B-7B74-264F-81D1-3E4B8EDC5D84}" type="pres">
      <dgm:prSet presAssocID="{6A485BA7-778C-B449-A6FD-E32D62F010FA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D8D9DD7-8DF7-1448-8F22-E6E6EC753CA6}" type="pres">
      <dgm:prSet presAssocID="{A8D70EA2-7701-2D44-BD7E-10331FD361C3}" presName="vertOne" presStyleCnt="0"/>
      <dgm:spPr/>
    </dgm:pt>
    <dgm:pt modelId="{2780F5B2-3F5A-964E-9C10-D8905FA99D24}" type="pres">
      <dgm:prSet presAssocID="{A8D70EA2-7701-2D44-BD7E-10331FD361C3}" presName="txOne" presStyleLbl="node0" presStyleIdx="0" presStyleCnt="3" custLinFactX="16892" custLinFactNeighborX="100000" custLinFactNeighborY="714">
        <dgm:presLayoutVars>
          <dgm:chPref val="3"/>
        </dgm:presLayoutVars>
      </dgm:prSet>
      <dgm:spPr/>
    </dgm:pt>
    <dgm:pt modelId="{D7E0D5F8-EE40-004E-BFC8-650BA85710A2}" type="pres">
      <dgm:prSet presAssocID="{A8D70EA2-7701-2D44-BD7E-10331FD361C3}" presName="horzOne" presStyleCnt="0"/>
      <dgm:spPr/>
    </dgm:pt>
    <dgm:pt modelId="{355876C8-6502-FA4D-A556-37E9D4074DB1}" type="pres">
      <dgm:prSet presAssocID="{37293A7B-6E0A-EA4A-BB5D-9850ECA1F10C}" presName="sibSpaceOne" presStyleCnt="0"/>
      <dgm:spPr/>
    </dgm:pt>
    <dgm:pt modelId="{C226CEAF-66AB-3342-BC50-BF3B066A4ABD}" type="pres">
      <dgm:prSet presAssocID="{8FE308B4-0621-7F43-B182-9287F3FDF0FB}" presName="vertOne" presStyleCnt="0"/>
      <dgm:spPr/>
    </dgm:pt>
    <dgm:pt modelId="{B913DE41-1FA2-454E-AA3E-6E264E0CA801}" type="pres">
      <dgm:prSet presAssocID="{8FE308B4-0621-7F43-B182-9287F3FDF0FB}" presName="txOne" presStyleLbl="node0" presStyleIdx="1" presStyleCnt="3" custLinFactX="9853" custLinFactNeighborX="100000" custLinFactNeighborY="1882">
        <dgm:presLayoutVars>
          <dgm:chPref val="3"/>
        </dgm:presLayoutVars>
      </dgm:prSet>
      <dgm:spPr/>
    </dgm:pt>
    <dgm:pt modelId="{291A49D9-8E9F-1A48-9DFC-36363B78496A}" type="pres">
      <dgm:prSet presAssocID="{8FE308B4-0621-7F43-B182-9287F3FDF0FB}" presName="horzOne" presStyleCnt="0"/>
      <dgm:spPr/>
    </dgm:pt>
    <dgm:pt modelId="{C2693AEC-CC70-9344-8EA9-86FED6AAB397}" type="pres">
      <dgm:prSet presAssocID="{DEC3BA26-4F18-264C-AA1E-554331D568BD}" presName="sibSpaceOne" presStyleCnt="0"/>
      <dgm:spPr/>
    </dgm:pt>
    <dgm:pt modelId="{4C972C67-D9D5-0F43-A6B8-506A5657EC2F}" type="pres">
      <dgm:prSet presAssocID="{181F8D25-A6B8-2D46-9B80-78FA05D59A8A}" presName="vertOne" presStyleCnt="0"/>
      <dgm:spPr/>
    </dgm:pt>
    <dgm:pt modelId="{8A36492A-708E-C04C-B113-6F6182592B18}" type="pres">
      <dgm:prSet presAssocID="{181F8D25-A6B8-2D46-9B80-78FA05D59A8A}" presName="txOne" presStyleLbl="node0" presStyleIdx="2" presStyleCnt="3" custLinFactX="-100000" custLinFactNeighborX="-128916" custLinFactNeighborY="-394">
        <dgm:presLayoutVars>
          <dgm:chPref val="3"/>
        </dgm:presLayoutVars>
      </dgm:prSet>
      <dgm:spPr/>
    </dgm:pt>
    <dgm:pt modelId="{91131D53-9994-A643-BBC8-6A0CAE266389}" type="pres">
      <dgm:prSet presAssocID="{181F8D25-A6B8-2D46-9B80-78FA05D59A8A}" presName="horzOne" presStyleCnt="0"/>
      <dgm:spPr/>
    </dgm:pt>
  </dgm:ptLst>
  <dgm:cxnLst>
    <dgm:cxn modelId="{DAAC6A0C-C3A0-C748-A3D9-CFE8E10110C5}" type="presOf" srcId="{6A485BA7-778C-B449-A6FD-E32D62F010FA}" destId="{9F92DB8B-7B74-264F-81D1-3E4B8EDC5D84}" srcOrd="0" destOrd="0" presId="urn:microsoft.com/office/officeart/2005/8/layout/hierarchy4"/>
    <dgm:cxn modelId="{225A8014-E8F9-AD44-B493-1905D4E50BFF}" srcId="{6A485BA7-778C-B449-A6FD-E32D62F010FA}" destId="{181F8D25-A6B8-2D46-9B80-78FA05D59A8A}" srcOrd="2" destOrd="0" parTransId="{F2E2BD68-EE06-4942-AD11-68CF4C752360}" sibTransId="{08927AF6-1ACD-354E-84FA-8C5D9E53F244}"/>
    <dgm:cxn modelId="{90D8FE16-3EEE-434F-A32A-CE8782F3A8DC}" srcId="{6A485BA7-778C-B449-A6FD-E32D62F010FA}" destId="{8FE308B4-0621-7F43-B182-9287F3FDF0FB}" srcOrd="1" destOrd="0" parTransId="{67972556-06C5-7648-9BC6-23852DCA5121}" sibTransId="{DEC3BA26-4F18-264C-AA1E-554331D568BD}"/>
    <dgm:cxn modelId="{12D7E528-7BD5-9740-B241-DA415B71D8E8}" type="presOf" srcId="{8FE308B4-0621-7F43-B182-9287F3FDF0FB}" destId="{B913DE41-1FA2-454E-AA3E-6E264E0CA801}" srcOrd="0" destOrd="0" presId="urn:microsoft.com/office/officeart/2005/8/layout/hierarchy4"/>
    <dgm:cxn modelId="{8C9DD546-CA0C-7D4B-AF63-B9B070C8EDD1}" type="presOf" srcId="{181F8D25-A6B8-2D46-9B80-78FA05D59A8A}" destId="{8A36492A-708E-C04C-B113-6F6182592B18}" srcOrd="0" destOrd="0" presId="urn:microsoft.com/office/officeart/2005/8/layout/hierarchy4"/>
    <dgm:cxn modelId="{D0FCE265-BBF4-8C44-B332-510422947EAA}" type="presOf" srcId="{A8D70EA2-7701-2D44-BD7E-10331FD361C3}" destId="{2780F5B2-3F5A-964E-9C10-D8905FA99D24}" srcOrd="0" destOrd="0" presId="urn:microsoft.com/office/officeart/2005/8/layout/hierarchy4"/>
    <dgm:cxn modelId="{AB646BA9-23B0-C147-9608-BDB5995C5421}" srcId="{6A485BA7-778C-B449-A6FD-E32D62F010FA}" destId="{A8D70EA2-7701-2D44-BD7E-10331FD361C3}" srcOrd="0" destOrd="0" parTransId="{247A2018-1C1F-7749-BC9D-AC08B6517D66}" sibTransId="{37293A7B-6E0A-EA4A-BB5D-9850ECA1F10C}"/>
    <dgm:cxn modelId="{F078E904-5B78-2C46-9E29-9AEC9E8BE96B}" type="presParOf" srcId="{9F92DB8B-7B74-264F-81D1-3E4B8EDC5D84}" destId="{4D8D9DD7-8DF7-1448-8F22-E6E6EC753CA6}" srcOrd="0" destOrd="0" presId="urn:microsoft.com/office/officeart/2005/8/layout/hierarchy4"/>
    <dgm:cxn modelId="{567BBB54-56F5-DA4B-AB8A-3D3EB63A20CA}" type="presParOf" srcId="{4D8D9DD7-8DF7-1448-8F22-E6E6EC753CA6}" destId="{2780F5B2-3F5A-964E-9C10-D8905FA99D24}" srcOrd="0" destOrd="0" presId="urn:microsoft.com/office/officeart/2005/8/layout/hierarchy4"/>
    <dgm:cxn modelId="{ABFC14D1-C736-1544-AE0C-7D0301F04D1F}" type="presParOf" srcId="{4D8D9DD7-8DF7-1448-8F22-E6E6EC753CA6}" destId="{D7E0D5F8-EE40-004E-BFC8-650BA85710A2}" srcOrd="1" destOrd="0" presId="urn:microsoft.com/office/officeart/2005/8/layout/hierarchy4"/>
    <dgm:cxn modelId="{0D238891-5771-9748-BEC0-C6029B76070C}" type="presParOf" srcId="{9F92DB8B-7B74-264F-81D1-3E4B8EDC5D84}" destId="{355876C8-6502-FA4D-A556-37E9D4074DB1}" srcOrd="1" destOrd="0" presId="urn:microsoft.com/office/officeart/2005/8/layout/hierarchy4"/>
    <dgm:cxn modelId="{4A5D92D5-149C-ED47-AC93-2EF4B40710CF}" type="presParOf" srcId="{9F92DB8B-7B74-264F-81D1-3E4B8EDC5D84}" destId="{C226CEAF-66AB-3342-BC50-BF3B066A4ABD}" srcOrd="2" destOrd="0" presId="urn:microsoft.com/office/officeart/2005/8/layout/hierarchy4"/>
    <dgm:cxn modelId="{C998C9F8-A590-CD45-84AE-2C4276315371}" type="presParOf" srcId="{C226CEAF-66AB-3342-BC50-BF3B066A4ABD}" destId="{B913DE41-1FA2-454E-AA3E-6E264E0CA801}" srcOrd="0" destOrd="0" presId="urn:microsoft.com/office/officeart/2005/8/layout/hierarchy4"/>
    <dgm:cxn modelId="{3818F7BC-6333-9D42-B4F6-D1D528CAA225}" type="presParOf" srcId="{C226CEAF-66AB-3342-BC50-BF3B066A4ABD}" destId="{291A49D9-8E9F-1A48-9DFC-36363B78496A}" srcOrd="1" destOrd="0" presId="urn:microsoft.com/office/officeart/2005/8/layout/hierarchy4"/>
    <dgm:cxn modelId="{D49781D6-BA44-DB45-BBC7-DB6EA9D57018}" type="presParOf" srcId="{9F92DB8B-7B74-264F-81D1-3E4B8EDC5D84}" destId="{C2693AEC-CC70-9344-8EA9-86FED6AAB397}" srcOrd="3" destOrd="0" presId="urn:microsoft.com/office/officeart/2005/8/layout/hierarchy4"/>
    <dgm:cxn modelId="{88F542E2-E143-3A40-985D-DEC19E3433CE}" type="presParOf" srcId="{9F92DB8B-7B74-264F-81D1-3E4B8EDC5D84}" destId="{4C972C67-D9D5-0F43-A6B8-506A5657EC2F}" srcOrd="4" destOrd="0" presId="urn:microsoft.com/office/officeart/2005/8/layout/hierarchy4"/>
    <dgm:cxn modelId="{3C4C2BDE-7BD8-384A-AF15-EC5779DAFED6}" type="presParOf" srcId="{4C972C67-D9D5-0F43-A6B8-506A5657EC2F}" destId="{8A36492A-708E-C04C-B113-6F6182592B18}" srcOrd="0" destOrd="0" presId="urn:microsoft.com/office/officeart/2005/8/layout/hierarchy4"/>
    <dgm:cxn modelId="{2194A618-04CB-4141-9E85-867506711C80}" type="presParOf" srcId="{4C972C67-D9D5-0F43-A6B8-506A5657EC2F}" destId="{91131D53-9994-A643-BBC8-6A0CAE266389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1164518-019D-9A4A-A3E2-80880236CC5C}" type="doc">
      <dgm:prSet loTypeId="urn:microsoft.com/office/officeart/2005/8/layout/radial3" loCatId="cycl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A3C0ED3-8004-FC4D-8444-A0AA5D6809AD}">
      <dgm:prSet/>
      <dgm:spPr>
        <a:solidFill>
          <a:schemeClr val="accent6">
            <a:lumMod val="75000"/>
            <a:alpha val="50000"/>
          </a:schemeClr>
        </a:solidFill>
      </dgm:spPr>
      <dgm:t>
        <a:bodyPr/>
        <a:lstStyle/>
        <a:p>
          <a:r>
            <a:rPr lang="en-US" b="1">
              <a:solidFill>
                <a:schemeClr val="bg1"/>
              </a:solidFill>
            </a:rPr>
            <a:t>Three Modes: </a:t>
          </a:r>
          <a:endParaRPr lang="en-GB" b="1">
            <a:solidFill>
              <a:schemeClr val="bg1"/>
            </a:solidFill>
          </a:endParaRPr>
        </a:p>
      </dgm:t>
    </dgm:pt>
    <dgm:pt modelId="{8E0AC6C0-4ABE-F04B-BCF0-A4EC02FA2B0B}" type="parTrans" cxnId="{F1B29E7B-23E2-D94A-90DE-B3D2ADAB2447}">
      <dgm:prSet/>
      <dgm:spPr/>
      <dgm:t>
        <a:bodyPr/>
        <a:lstStyle/>
        <a:p>
          <a:endParaRPr lang="en-US"/>
        </a:p>
      </dgm:t>
    </dgm:pt>
    <dgm:pt modelId="{9CDE5BA6-EB57-7C47-80F9-788017E9D818}" type="sibTrans" cxnId="{F1B29E7B-23E2-D94A-90DE-B3D2ADAB2447}">
      <dgm:prSet/>
      <dgm:spPr/>
      <dgm:t>
        <a:bodyPr/>
        <a:lstStyle/>
        <a:p>
          <a:endParaRPr lang="en-US"/>
        </a:p>
      </dgm:t>
    </dgm:pt>
    <dgm:pt modelId="{76B1CED9-32BE-5747-96EC-AFCB21A0350D}">
      <dgm:prSet custT="1"/>
      <dgm:spPr>
        <a:solidFill>
          <a:schemeClr val="accent6">
            <a:lumMod val="60000"/>
            <a:lumOff val="40000"/>
            <a:alpha val="50000"/>
          </a:schemeClr>
        </a:solidFill>
      </dgm:spPr>
      <dgm:t>
        <a:bodyPr/>
        <a:lstStyle/>
        <a:p>
          <a:r>
            <a:rPr lang="en-US" sz="1600" b="1">
              <a:solidFill>
                <a:schemeClr val="bg1"/>
              </a:solidFill>
            </a:rPr>
            <a:t>User/Player Mode</a:t>
          </a:r>
          <a:endParaRPr lang="en-GB" sz="1600" b="1">
            <a:solidFill>
              <a:schemeClr val="bg1"/>
            </a:solidFill>
          </a:endParaRPr>
        </a:p>
      </dgm:t>
    </dgm:pt>
    <dgm:pt modelId="{8EBEAAC6-1706-FE44-BA02-F04D41B3A0C6}" type="parTrans" cxnId="{F44B96EB-4D3D-6348-880A-5FB0605A2B7B}">
      <dgm:prSet/>
      <dgm:spPr/>
      <dgm:t>
        <a:bodyPr/>
        <a:lstStyle/>
        <a:p>
          <a:endParaRPr lang="en-US"/>
        </a:p>
      </dgm:t>
    </dgm:pt>
    <dgm:pt modelId="{22A1E433-E186-7E44-BACF-D981268E4DA4}" type="sibTrans" cxnId="{F44B96EB-4D3D-6348-880A-5FB0605A2B7B}">
      <dgm:prSet/>
      <dgm:spPr/>
      <dgm:t>
        <a:bodyPr/>
        <a:lstStyle/>
        <a:p>
          <a:endParaRPr lang="en-US"/>
        </a:p>
      </dgm:t>
    </dgm:pt>
    <dgm:pt modelId="{7411B03A-5515-0144-8DFB-C60FA264F0CB}">
      <dgm:prSet custT="1"/>
      <dgm:spPr>
        <a:solidFill>
          <a:schemeClr val="accent4">
            <a:lumMod val="60000"/>
            <a:lumOff val="40000"/>
            <a:alpha val="50000"/>
          </a:schemeClr>
        </a:solidFill>
      </dgm:spPr>
      <dgm:t>
        <a:bodyPr/>
        <a:lstStyle/>
        <a:p>
          <a:r>
            <a:rPr lang="en-US" sz="1500" b="1">
              <a:solidFill>
                <a:schemeClr val="bg1"/>
              </a:solidFill>
            </a:rPr>
            <a:t>AI/Computer Mode</a:t>
          </a:r>
          <a:endParaRPr lang="en-GB" sz="1500" b="1">
            <a:solidFill>
              <a:schemeClr val="bg1"/>
            </a:solidFill>
          </a:endParaRPr>
        </a:p>
      </dgm:t>
    </dgm:pt>
    <dgm:pt modelId="{19432D7E-AE8E-4644-80DE-7E7EB8DE1BE4}" type="parTrans" cxnId="{E3584D56-F692-224A-9FE3-2DDBE6C3F3E2}">
      <dgm:prSet/>
      <dgm:spPr/>
      <dgm:t>
        <a:bodyPr/>
        <a:lstStyle/>
        <a:p>
          <a:endParaRPr lang="en-US"/>
        </a:p>
      </dgm:t>
    </dgm:pt>
    <dgm:pt modelId="{568E1B6B-335C-CD4B-AA53-47266267E09B}" type="sibTrans" cxnId="{E3584D56-F692-224A-9FE3-2DDBE6C3F3E2}">
      <dgm:prSet/>
      <dgm:spPr/>
      <dgm:t>
        <a:bodyPr/>
        <a:lstStyle/>
        <a:p>
          <a:endParaRPr lang="en-US"/>
        </a:p>
      </dgm:t>
    </dgm:pt>
    <dgm:pt modelId="{AB9FF237-A3C8-0E4A-846A-6FDCF48BCD65}">
      <dgm:prSet custT="1"/>
      <dgm:spPr>
        <a:solidFill>
          <a:schemeClr val="accent2">
            <a:lumMod val="75000"/>
            <a:alpha val="50000"/>
          </a:schemeClr>
        </a:solidFill>
      </dgm:spPr>
      <dgm:t>
        <a:bodyPr/>
        <a:lstStyle/>
        <a:p>
          <a:r>
            <a:rPr lang="en-US" sz="1600" b="1">
              <a:solidFill>
                <a:schemeClr val="bg1"/>
              </a:solidFill>
            </a:rPr>
            <a:t>Build Mode</a:t>
          </a:r>
          <a:endParaRPr lang="en-GB" sz="1600" b="1">
            <a:solidFill>
              <a:schemeClr val="bg1"/>
            </a:solidFill>
          </a:endParaRPr>
        </a:p>
      </dgm:t>
    </dgm:pt>
    <dgm:pt modelId="{BA445F95-23FD-C14E-9359-FFD8BEEF5E72}" type="parTrans" cxnId="{5241743A-7F23-8643-A672-BCDD81E45907}">
      <dgm:prSet/>
      <dgm:spPr/>
      <dgm:t>
        <a:bodyPr/>
        <a:lstStyle/>
        <a:p>
          <a:endParaRPr lang="en-US"/>
        </a:p>
      </dgm:t>
    </dgm:pt>
    <dgm:pt modelId="{A438A7EB-4C0F-954B-858B-981EAC0DCADB}" type="sibTrans" cxnId="{5241743A-7F23-8643-A672-BCDD81E45907}">
      <dgm:prSet/>
      <dgm:spPr/>
      <dgm:t>
        <a:bodyPr/>
        <a:lstStyle/>
        <a:p>
          <a:endParaRPr lang="en-US"/>
        </a:p>
      </dgm:t>
    </dgm:pt>
    <dgm:pt modelId="{82DAA91D-79AB-8E49-8E36-B5EB111EB447}" type="pres">
      <dgm:prSet presAssocID="{71164518-019D-9A4A-A3E2-80880236CC5C}" presName="composite" presStyleCnt="0">
        <dgm:presLayoutVars>
          <dgm:chMax val="1"/>
          <dgm:dir/>
          <dgm:resizeHandles val="exact"/>
        </dgm:presLayoutVars>
      </dgm:prSet>
      <dgm:spPr/>
    </dgm:pt>
    <dgm:pt modelId="{B40548DB-7B70-5F4F-A5A8-303ADC616254}" type="pres">
      <dgm:prSet presAssocID="{71164518-019D-9A4A-A3E2-80880236CC5C}" presName="radial" presStyleCnt="0">
        <dgm:presLayoutVars>
          <dgm:animLvl val="ctr"/>
        </dgm:presLayoutVars>
      </dgm:prSet>
      <dgm:spPr/>
    </dgm:pt>
    <dgm:pt modelId="{E03E6C92-72A1-174F-BAE3-0F3A096382F9}" type="pres">
      <dgm:prSet presAssocID="{4A3C0ED3-8004-FC4D-8444-A0AA5D6809AD}" presName="centerShape" presStyleLbl="vennNode1" presStyleIdx="0" presStyleCnt="4"/>
      <dgm:spPr/>
    </dgm:pt>
    <dgm:pt modelId="{0EF3A708-734D-5544-97EA-71D35389D185}" type="pres">
      <dgm:prSet presAssocID="{76B1CED9-32BE-5747-96EC-AFCB21A0350D}" presName="node" presStyleLbl="vennNode1" presStyleIdx="1" presStyleCnt="4" custRadScaleRad="104442" custRadScaleInc="1040">
        <dgm:presLayoutVars>
          <dgm:bulletEnabled val="1"/>
        </dgm:presLayoutVars>
      </dgm:prSet>
      <dgm:spPr/>
    </dgm:pt>
    <dgm:pt modelId="{56BF1AFC-2BDD-244C-A97F-2685C89CAE5C}" type="pres">
      <dgm:prSet presAssocID="{7411B03A-5515-0144-8DFB-C60FA264F0CB}" presName="node" presStyleLbl="vennNode1" presStyleIdx="2" presStyleCnt="4" custRadScaleRad="108573" custRadScaleInc="-1270">
        <dgm:presLayoutVars>
          <dgm:bulletEnabled val="1"/>
        </dgm:presLayoutVars>
      </dgm:prSet>
      <dgm:spPr/>
    </dgm:pt>
    <dgm:pt modelId="{EEABCF76-4B06-1844-B9F3-5B8ABD73E5F1}" type="pres">
      <dgm:prSet presAssocID="{AB9FF237-A3C8-0E4A-846A-6FDCF48BCD65}" presName="node" presStyleLbl="vennNode1" presStyleIdx="3" presStyleCnt="4" custRadScaleRad="107376" custRadScaleInc="1428">
        <dgm:presLayoutVars>
          <dgm:bulletEnabled val="1"/>
        </dgm:presLayoutVars>
      </dgm:prSet>
      <dgm:spPr/>
    </dgm:pt>
  </dgm:ptLst>
  <dgm:cxnLst>
    <dgm:cxn modelId="{5241743A-7F23-8643-A672-BCDD81E45907}" srcId="{4A3C0ED3-8004-FC4D-8444-A0AA5D6809AD}" destId="{AB9FF237-A3C8-0E4A-846A-6FDCF48BCD65}" srcOrd="2" destOrd="0" parTransId="{BA445F95-23FD-C14E-9359-FFD8BEEF5E72}" sibTransId="{A438A7EB-4C0F-954B-858B-981EAC0DCADB}"/>
    <dgm:cxn modelId="{E3584D56-F692-224A-9FE3-2DDBE6C3F3E2}" srcId="{4A3C0ED3-8004-FC4D-8444-A0AA5D6809AD}" destId="{7411B03A-5515-0144-8DFB-C60FA264F0CB}" srcOrd="1" destOrd="0" parTransId="{19432D7E-AE8E-4644-80DE-7E7EB8DE1BE4}" sibTransId="{568E1B6B-335C-CD4B-AA53-47266267E09B}"/>
    <dgm:cxn modelId="{F1B29E7B-23E2-D94A-90DE-B3D2ADAB2447}" srcId="{71164518-019D-9A4A-A3E2-80880236CC5C}" destId="{4A3C0ED3-8004-FC4D-8444-A0AA5D6809AD}" srcOrd="0" destOrd="0" parTransId="{8E0AC6C0-4ABE-F04B-BCF0-A4EC02FA2B0B}" sibTransId="{9CDE5BA6-EB57-7C47-80F9-788017E9D818}"/>
    <dgm:cxn modelId="{C9D3CD80-4694-C64A-B491-EF1120B60956}" type="presOf" srcId="{7411B03A-5515-0144-8DFB-C60FA264F0CB}" destId="{56BF1AFC-2BDD-244C-A97F-2685C89CAE5C}" srcOrd="0" destOrd="0" presId="urn:microsoft.com/office/officeart/2005/8/layout/radial3"/>
    <dgm:cxn modelId="{5A0A53AE-5A04-1E4E-867D-BE62110FCD5F}" type="presOf" srcId="{4A3C0ED3-8004-FC4D-8444-A0AA5D6809AD}" destId="{E03E6C92-72A1-174F-BAE3-0F3A096382F9}" srcOrd="0" destOrd="0" presId="urn:microsoft.com/office/officeart/2005/8/layout/radial3"/>
    <dgm:cxn modelId="{AAA1DAAE-54CF-0940-9B88-A1A63CD72DE2}" type="presOf" srcId="{76B1CED9-32BE-5747-96EC-AFCB21A0350D}" destId="{0EF3A708-734D-5544-97EA-71D35389D185}" srcOrd="0" destOrd="0" presId="urn:microsoft.com/office/officeart/2005/8/layout/radial3"/>
    <dgm:cxn modelId="{283957B4-F799-9C40-BC3A-5ABE11360520}" type="presOf" srcId="{71164518-019D-9A4A-A3E2-80880236CC5C}" destId="{82DAA91D-79AB-8E49-8E36-B5EB111EB447}" srcOrd="0" destOrd="0" presId="urn:microsoft.com/office/officeart/2005/8/layout/radial3"/>
    <dgm:cxn modelId="{3A4A04E7-7596-6541-A5C6-20E38626698F}" type="presOf" srcId="{AB9FF237-A3C8-0E4A-846A-6FDCF48BCD65}" destId="{EEABCF76-4B06-1844-B9F3-5B8ABD73E5F1}" srcOrd="0" destOrd="0" presId="urn:microsoft.com/office/officeart/2005/8/layout/radial3"/>
    <dgm:cxn modelId="{F44B96EB-4D3D-6348-880A-5FB0605A2B7B}" srcId="{4A3C0ED3-8004-FC4D-8444-A0AA5D6809AD}" destId="{76B1CED9-32BE-5747-96EC-AFCB21A0350D}" srcOrd="0" destOrd="0" parTransId="{8EBEAAC6-1706-FE44-BA02-F04D41B3A0C6}" sibTransId="{22A1E433-E186-7E44-BACF-D981268E4DA4}"/>
    <dgm:cxn modelId="{EF343156-CBC1-6B4D-BBE8-E812F5733AA5}" type="presParOf" srcId="{82DAA91D-79AB-8E49-8E36-B5EB111EB447}" destId="{B40548DB-7B70-5F4F-A5A8-303ADC616254}" srcOrd="0" destOrd="0" presId="urn:microsoft.com/office/officeart/2005/8/layout/radial3"/>
    <dgm:cxn modelId="{CA574EE2-40D1-7B46-B2C5-5B5E96F5A532}" type="presParOf" srcId="{B40548DB-7B70-5F4F-A5A8-303ADC616254}" destId="{E03E6C92-72A1-174F-BAE3-0F3A096382F9}" srcOrd="0" destOrd="0" presId="urn:microsoft.com/office/officeart/2005/8/layout/radial3"/>
    <dgm:cxn modelId="{09715840-F494-9445-A8C4-EB96087444DE}" type="presParOf" srcId="{B40548DB-7B70-5F4F-A5A8-303ADC616254}" destId="{0EF3A708-734D-5544-97EA-71D35389D185}" srcOrd="1" destOrd="0" presId="urn:microsoft.com/office/officeart/2005/8/layout/radial3"/>
    <dgm:cxn modelId="{4DB09C37-3728-AC42-9E71-47821B37776C}" type="presParOf" srcId="{B40548DB-7B70-5F4F-A5A8-303ADC616254}" destId="{56BF1AFC-2BDD-244C-A97F-2685C89CAE5C}" srcOrd="2" destOrd="0" presId="urn:microsoft.com/office/officeart/2005/8/layout/radial3"/>
    <dgm:cxn modelId="{4B10E75F-5FB9-3144-B841-59430DC3CAB9}" type="presParOf" srcId="{B40548DB-7B70-5F4F-A5A8-303ADC616254}" destId="{EEABCF76-4B06-1844-B9F3-5B8ABD73E5F1}" srcOrd="3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7CE37E0-C49A-EF4B-B6D2-6A645B9D5816}" type="doc">
      <dgm:prSet loTypeId="urn:microsoft.com/office/officeart/2008/layout/PictureAccentList" loCatId="cycle" qsTypeId="urn:microsoft.com/office/officeart/2005/8/quickstyle/simple5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C09A4AE7-E517-1946-9F21-61CA3908040C}">
      <dgm:prSet/>
      <dgm:spPr/>
      <dgm:t>
        <a:bodyPr/>
        <a:lstStyle/>
        <a:p>
          <a:r>
            <a:rPr lang="en-US" b="1">
              <a:cs typeface="Calibri Light"/>
            </a:rPr>
            <a:t>Use </a:t>
          </a:r>
          <a:r>
            <a:rPr lang="en-US" b="1"/>
            <a:t>cases: </a:t>
          </a:r>
          <a:endParaRPr lang="en-GB"/>
        </a:p>
      </dgm:t>
    </dgm:pt>
    <dgm:pt modelId="{91A41E60-8724-E44C-BE3F-1A2D104655F7}" type="parTrans" cxnId="{74C5E860-1C2D-F645-BE2F-9DA73DB7841E}">
      <dgm:prSet/>
      <dgm:spPr/>
      <dgm:t>
        <a:bodyPr/>
        <a:lstStyle/>
        <a:p>
          <a:endParaRPr lang="en-US"/>
        </a:p>
      </dgm:t>
    </dgm:pt>
    <dgm:pt modelId="{15BDC212-00F9-8F45-A30A-F45C58241A52}" type="sibTrans" cxnId="{74C5E860-1C2D-F645-BE2F-9DA73DB7841E}">
      <dgm:prSet/>
      <dgm:spPr/>
      <dgm:t>
        <a:bodyPr/>
        <a:lstStyle/>
        <a:p>
          <a:endParaRPr lang="en-US"/>
        </a:p>
      </dgm:t>
    </dgm:pt>
    <dgm:pt modelId="{196E6A39-D847-AF40-B938-10E542568456}">
      <dgm:prSet/>
      <dgm:spPr/>
      <dgm:t>
        <a:bodyPr/>
        <a:lstStyle/>
        <a:p>
          <a:r>
            <a:rPr lang="en-US" b="1">
              <a:cs typeface="Calibri Light"/>
            </a:rPr>
            <a:t>Build Map</a:t>
          </a:r>
          <a:endParaRPr lang="en-US" b="1"/>
        </a:p>
      </dgm:t>
    </dgm:pt>
    <dgm:pt modelId="{BB9E7299-AFCE-8141-9846-456D9ADA0A0E}" type="parTrans" cxnId="{C237EF3A-4060-ED4D-A766-502879B43FD0}">
      <dgm:prSet/>
      <dgm:spPr/>
      <dgm:t>
        <a:bodyPr/>
        <a:lstStyle/>
        <a:p>
          <a:endParaRPr lang="en-US"/>
        </a:p>
      </dgm:t>
    </dgm:pt>
    <dgm:pt modelId="{78D7718F-4130-A14F-BD6A-AF56B74CD33D}" type="sibTrans" cxnId="{C237EF3A-4060-ED4D-A766-502879B43FD0}">
      <dgm:prSet/>
      <dgm:spPr/>
      <dgm:t>
        <a:bodyPr/>
        <a:lstStyle/>
        <a:p>
          <a:endParaRPr lang="en-US"/>
        </a:p>
      </dgm:t>
    </dgm:pt>
    <dgm:pt modelId="{A7CA6569-6EED-1F46-85B6-EA4EBBBBFB0E}">
      <dgm:prSet/>
      <dgm:spPr/>
      <dgm:t>
        <a:bodyPr/>
        <a:lstStyle/>
        <a:p>
          <a:r>
            <a:rPr lang="en-US" b="1">
              <a:cs typeface="Calibri Light" panose="020F0302020204030204"/>
            </a:rPr>
            <a:t>AI Game</a:t>
          </a:r>
        </a:p>
      </dgm:t>
    </dgm:pt>
    <dgm:pt modelId="{D1F6B8CE-5E5A-0B42-AAEF-7DDFB289727E}" type="parTrans" cxnId="{23F39B0C-4F16-6846-BB53-B40D3255C323}">
      <dgm:prSet/>
      <dgm:spPr/>
      <dgm:t>
        <a:bodyPr/>
        <a:lstStyle/>
        <a:p>
          <a:endParaRPr lang="en-US"/>
        </a:p>
      </dgm:t>
    </dgm:pt>
    <dgm:pt modelId="{E3431A7A-F65A-A240-A993-D3A9D26BA021}" type="sibTrans" cxnId="{23F39B0C-4F16-6846-BB53-B40D3255C323}">
      <dgm:prSet/>
      <dgm:spPr/>
      <dgm:t>
        <a:bodyPr/>
        <a:lstStyle/>
        <a:p>
          <a:endParaRPr lang="en-US"/>
        </a:p>
      </dgm:t>
    </dgm:pt>
    <dgm:pt modelId="{032EF0B7-D855-2D4B-8619-7ED808F5D7A2}">
      <dgm:prSet/>
      <dgm:spPr/>
      <dgm:t>
        <a:bodyPr/>
        <a:lstStyle/>
        <a:p>
          <a:r>
            <a:rPr lang="en-US" b="1">
              <a:cs typeface="Calibri Light" panose="020F0302020204030204"/>
            </a:rPr>
            <a:t>Player Game</a:t>
          </a:r>
        </a:p>
      </dgm:t>
    </dgm:pt>
    <dgm:pt modelId="{173A94DD-80B4-7C4A-B22F-1BAE58A63211}" type="parTrans" cxnId="{52172A6D-1136-814D-8D6A-5EF09DB31AA9}">
      <dgm:prSet/>
      <dgm:spPr/>
      <dgm:t>
        <a:bodyPr/>
        <a:lstStyle/>
        <a:p>
          <a:endParaRPr lang="en-US"/>
        </a:p>
      </dgm:t>
    </dgm:pt>
    <dgm:pt modelId="{506019AA-AC3B-674B-8446-457B80C713AD}" type="sibTrans" cxnId="{52172A6D-1136-814D-8D6A-5EF09DB31AA9}">
      <dgm:prSet/>
      <dgm:spPr/>
      <dgm:t>
        <a:bodyPr/>
        <a:lstStyle/>
        <a:p>
          <a:endParaRPr lang="en-US"/>
        </a:p>
      </dgm:t>
    </dgm:pt>
    <dgm:pt modelId="{6DE9FE41-EECF-8B42-9937-869783BC31DE}" type="pres">
      <dgm:prSet presAssocID="{C7CE37E0-C49A-EF4B-B6D2-6A645B9D5816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</dgm:pt>
    <dgm:pt modelId="{F6A8ABF6-3828-E348-9F23-A00257ADE67B}" type="pres">
      <dgm:prSet presAssocID="{C09A4AE7-E517-1946-9F21-61CA3908040C}" presName="root" presStyleCnt="0">
        <dgm:presLayoutVars>
          <dgm:chMax/>
          <dgm:chPref val="4"/>
        </dgm:presLayoutVars>
      </dgm:prSet>
      <dgm:spPr/>
    </dgm:pt>
    <dgm:pt modelId="{8F71326F-31FD-634E-ACDA-4D4BEBBCA799}" type="pres">
      <dgm:prSet presAssocID="{C09A4AE7-E517-1946-9F21-61CA3908040C}" presName="rootComposite" presStyleCnt="0">
        <dgm:presLayoutVars/>
      </dgm:prSet>
      <dgm:spPr/>
    </dgm:pt>
    <dgm:pt modelId="{5131E769-25EF-8E4B-95B6-0A88C806A0AC}" type="pres">
      <dgm:prSet presAssocID="{C09A4AE7-E517-1946-9F21-61CA3908040C}" presName="rootText" presStyleLbl="node0" presStyleIdx="0" presStyleCnt="1">
        <dgm:presLayoutVars>
          <dgm:chMax/>
          <dgm:chPref val="4"/>
        </dgm:presLayoutVars>
      </dgm:prSet>
      <dgm:spPr/>
    </dgm:pt>
    <dgm:pt modelId="{AEBAE809-6477-1A40-9154-74AA267B6D81}" type="pres">
      <dgm:prSet presAssocID="{C09A4AE7-E517-1946-9F21-61CA3908040C}" presName="childShape" presStyleCnt="0">
        <dgm:presLayoutVars>
          <dgm:chMax val="0"/>
          <dgm:chPref val="0"/>
        </dgm:presLayoutVars>
      </dgm:prSet>
      <dgm:spPr/>
    </dgm:pt>
    <dgm:pt modelId="{BBB43B8B-6102-634D-9EAD-4BFB57E3BEB1}" type="pres">
      <dgm:prSet presAssocID="{196E6A39-D847-AF40-B938-10E542568456}" presName="childComposite" presStyleCnt="0">
        <dgm:presLayoutVars>
          <dgm:chMax val="0"/>
          <dgm:chPref val="0"/>
        </dgm:presLayoutVars>
      </dgm:prSet>
      <dgm:spPr/>
    </dgm:pt>
    <dgm:pt modelId="{0E212B5A-8B16-994C-B9CC-96609919C600}" type="pres">
      <dgm:prSet presAssocID="{196E6A39-D847-AF40-B938-10E542568456}" presName="Image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  <dgm:pt modelId="{D62F74D3-A07C-F241-9FE4-EB43F8578A42}" type="pres">
      <dgm:prSet presAssocID="{196E6A39-D847-AF40-B938-10E542568456}" presName="childText" presStyleLbl="lnNode1" presStyleIdx="0" presStyleCnt="3">
        <dgm:presLayoutVars>
          <dgm:chMax val="0"/>
          <dgm:chPref val="0"/>
          <dgm:bulletEnabled val="1"/>
        </dgm:presLayoutVars>
      </dgm:prSet>
      <dgm:spPr/>
    </dgm:pt>
    <dgm:pt modelId="{BB2106AD-D051-D243-8A2E-8896E8D81DC1}" type="pres">
      <dgm:prSet presAssocID="{A7CA6569-6EED-1F46-85B6-EA4EBBBBFB0E}" presName="childComposite" presStyleCnt="0">
        <dgm:presLayoutVars>
          <dgm:chMax val="0"/>
          <dgm:chPref val="0"/>
        </dgm:presLayoutVars>
      </dgm:prSet>
      <dgm:spPr/>
    </dgm:pt>
    <dgm:pt modelId="{0362CC59-B739-C441-9447-720BCC8428EE}" type="pres">
      <dgm:prSet presAssocID="{A7CA6569-6EED-1F46-85B6-EA4EBBBBFB0E}" presName="Image" presStyleLbl="nod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</dgm:pt>
    <dgm:pt modelId="{92684772-AF6C-ED4D-8315-C6C4B89E6FF2}" type="pres">
      <dgm:prSet presAssocID="{A7CA6569-6EED-1F46-85B6-EA4EBBBBFB0E}" presName="childText" presStyleLbl="lnNode1" presStyleIdx="1" presStyleCnt="3">
        <dgm:presLayoutVars>
          <dgm:chMax val="0"/>
          <dgm:chPref val="0"/>
          <dgm:bulletEnabled val="1"/>
        </dgm:presLayoutVars>
      </dgm:prSet>
      <dgm:spPr/>
    </dgm:pt>
    <dgm:pt modelId="{F5ADF7BE-75B8-D449-A62C-0F185306C251}" type="pres">
      <dgm:prSet presAssocID="{032EF0B7-D855-2D4B-8619-7ED808F5D7A2}" presName="childComposite" presStyleCnt="0">
        <dgm:presLayoutVars>
          <dgm:chMax val="0"/>
          <dgm:chPref val="0"/>
        </dgm:presLayoutVars>
      </dgm:prSet>
      <dgm:spPr/>
    </dgm:pt>
    <dgm:pt modelId="{288A4A8A-C1A3-954B-AD1C-6BED0D4E4135}" type="pres">
      <dgm:prSet presAssocID="{032EF0B7-D855-2D4B-8619-7ED808F5D7A2}" presName="Image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</dgm:spPr>
    </dgm:pt>
    <dgm:pt modelId="{29CD6D0B-A1F8-DB40-BFA3-1831CA8B093F}" type="pres">
      <dgm:prSet presAssocID="{032EF0B7-D855-2D4B-8619-7ED808F5D7A2}" presName="childText" presStyleLbl="ln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3F39B0C-4F16-6846-BB53-B40D3255C323}" srcId="{C09A4AE7-E517-1946-9F21-61CA3908040C}" destId="{A7CA6569-6EED-1F46-85B6-EA4EBBBBFB0E}" srcOrd="1" destOrd="0" parTransId="{D1F6B8CE-5E5A-0B42-AAEF-7DDFB289727E}" sibTransId="{E3431A7A-F65A-A240-A993-D3A9D26BA021}"/>
    <dgm:cxn modelId="{18C7BD38-8F58-764B-84CF-28F31906F9BD}" type="presOf" srcId="{A7CA6569-6EED-1F46-85B6-EA4EBBBBFB0E}" destId="{92684772-AF6C-ED4D-8315-C6C4B89E6FF2}" srcOrd="0" destOrd="0" presId="urn:microsoft.com/office/officeart/2008/layout/PictureAccentList"/>
    <dgm:cxn modelId="{C237EF3A-4060-ED4D-A766-502879B43FD0}" srcId="{C09A4AE7-E517-1946-9F21-61CA3908040C}" destId="{196E6A39-D847-AF40-B938-10E542568456}" srcOrd="0" destOrd="0" parTransId="{BB9E7299-AFCE-8141-9846-456D9ADA0A0E}" sibTransId="{78D7718F-4130-A14F-BD6A-AF56B74CD33D}"/>
    <dgm:cxn modelId="{C3BF655C-F88A-9944-9F40-A31273F87308}" type="presOf" srcId="{C7CE37E0-C49A-EF4B-B6D2-6A645B9D5816}" destId="{6DE9FE41-EECF-8B42-9937-869783BC31DE}" srcOrd="0" destOrd="0" presId="urn:microsoft.com/office/officeart/2008/layout/PictureAccentList"/>
    <dgm:cxn modelId="{74C5E860-1C2D-F645-BE2F-9DA73DB7841E}" srcId="{C7CE37E0-C49A-EF4B-B6D2-6A645B9D5816}" destId="{C09A4AE7-E517-1946-9F21-61CA3908040C}" srcOrd="0" destOrd="0" parTransId="{91A41E60-8724-E44C-BE3F-1A2D104655F7}" sibTransId="{15BDC212-00F9-8F45-A30A-F45C58241A52}"/>
    <dgm:cxn modelId="{52172A6D-1136-814D-8D6A-5EF09DB31AA9}" srcId="{C09A4AE7-E517-1946-9F21-61CA3908040C}" destId="{032EF0B7-D855-2D4B-8619-7ED808F5D7A2}" srcOrd="2" destOrd="0" parTransId="{173A94DD-80B4-7C4A-B22F-1BAE58A63211}" sibTransId="{506019AA-AC3B-674B-8446-457B80C713AD}"/>
    <dgm:cxn modelId="{E4429181-E240-BC42-9DEF-4AF83DA46BFE}" type="presOf" srcId="{032EF0B7-D855-2D4B-8619-7ED808F5D7A2}" destId="{29CD6D0B-A1F8-DB40-BFA3-1831CA8B093F}" srcOrd="0" destOrd="0" presId="urn:microsoft.com/office/officeart/2008/layout/PictureAccentList"/>
    <dgm:cxn modelId="{435B38A8-281C-A34F-A694-F8B81193F275}" type="presOf" srcId="{196E6A39-D847-AF40-B938-10E542568456}" destId="{D62F74D3-A07C-F241-9FE4-EB43F8578A42}" srcOrd="0" destOrd="0" presId="urn:microsoft.com/office/officeart/2008/layout/PictureAccentList"/>
    <dgm:cxn modelId="{1A7414D0-FA27-5A4D-91E1-C2BFC9FCB608}" type="presOf" srcId="{C09A4AE7-E517-1946-9F21-61CA3908040C}" destId="{5131E769-25EF-8E4B-95B6-0A88C806A0AC}" srcOrd="0" destOrd="0" presId="urn:microsoft.com/office/officeart/2008/layout/PictureAccentList"/>
    <dgm:cxn modelId="{64CC76F9-F872-7046-AF4F-C2DD1A6B69FD}" type="presParOf" srcId="{6DE9FE41-EECF-8B42-9937-869783BC31DE}" destId="{F6A8ABF6-3828-E348-9F23-A00257ADE67B}" srcOrd="0" destOrd="0" presId="urn:microsoft.com/office/officeart/2008/layout/PictureAccentList"/>
    <dgm:cxn modelId="{A3D30D25-FE51-6445-B204-1F954D662B94}" type="presParOf" srcId="{F6A8ABF6-3828-E348-9F23-A00257ADE67B}" destId="{8F71326F-31FD-634E-ACDA-4D4BEBBCA799}" srcOrd="0" destOrd="0" presId="urn:microsoft.com/office/officeart/2008/layout/PictureAccentList"/>
    <dgm:cxn modelId="{5AC50A26-8AE0-C24D-A530-81A06BC1C003}" type="presParOf" srcId="{8F71326F-31FD-634E-ACDA-4D4BEBBCA799}" destId="{5131E769-25EF-8E4B-95B6-0A88C806A0AC}" srcOrd="0" destOrd="0" presId="urn:microsoft.com/office/officeart/2008/layout/PictureAccentList"/>
    <dgm:cxn modelId="{5B2BE18B-11DA-EE4B-AB20-88A9A53EB5F7}" type="presParOf" srcId="{F6A8ABF6-3828-E348-9F23-A00257ADE67B}" destId="{AEBAE809-6477-1A40-9154-74AA267B6D81}" srcOrd="1" destOrd="0" presId="urn:microsoft.com/office/officeart/2008/layout/PictureAccentList"/>
    <dgm:cxn modelId="{52B62A3E-F985-8941-A16B-400B5C46C26F}" type="presParOf" srcId="{AEBAE809-6477-1A40-9154-74AA267B6D81}" destId="{BBB43B8B-6102-634D-9EAD-4BFB57E3BEB1}" srcOrd="0" destOrd="0" presId="urn:microsoft.com/office/officeart/2008/layout/PictureAccentList"/>
    <dgm:cxn modelId="{D0DB2CEA-EA61-ED44-B96C-E0CF6C2CC1D6}" type="presParOf" srcId="{BBB43B8B-6102-634D-9EAD-4BFB57E3BEB1}" destId="{0E212B5A-8B16-994C-B9CC-96609919C600}" srcOrd="0" destOrd="0" presId="urn:microsoft.com/office/officeart/2008/layout/PictureAccentList"/>
    <dgm:cxn modelId="{ADE2A210-A0E4-4646-ABC8-E692FD2C4E80}" type="presParOf" srcId="{BBB43B8B-6102-634D-9EAD-4BFB57E3BEB1}" destId="{D62F74D3-A07C-F241-9FE4-EB43F8578A42}" srcOrd="1" destOrd="0" presId="urn:microsoft.com/office/officeart/2008/layout/PictureAccentList"/>
    <dgm:cxn modelId="{DC9E1CF6-9EE8-5A45-B987-4BD6284AB953}" type="presParOf" srcId="{AEBAE809-6477-1A40-9154-74AA267B6D81}" destId="{BB2106AD-D051-D243-8A2E-8896E8D81DC1}" srcOrd="1" destOrd="0" presId="urn:microsoft.com/office/officeart/2008/layout/PictureAccentList"/>
    <dgm:cxn modelId="{1922FD9C-0B6D-E44E-9C71-B45BFBF0D0D0}" type="presParOf" srcId="{BB2106AD-D051-D243-8A2E-8896E8D81DC1}" destId="{0362CC59-B739-C441-9447-720BCC8428EE}" srcOrd="0" destOrd="0" presId="urn:microsoft.com/office/officeart/2008/layout/PictureAccentList"/>
    <dgm:cxn modelId="{79EEF0AE-09A7-F44A-A7C8-E23A8FA9F468}" type="presParOf" srcId="{BB2106AD-D051-D243-8A2E-8896E8D81DC1}" destId="{92684772-AF6C-ED4D-8315-C6C4B89E6FF2}" srcOrd="1" destOrd="0" presId="urn:microsoft.com/office/officeart/2008/layout/PictureAccentList"/>
    <dgm:cxn modelId="{43282C2C-CC11-0A46-9449-42AD78A791C3}" type="presParOf" srcId="{AEBAE809-6477-1A40-9154-74AA267B6D81}" destId="{F5ADF7BE-75B8-D449-A62C-0F185306C251}" srcOrd="2" destOrd="0" presId="urn:microsoft.com/office/officeart/2008/layout/PictureAccentList"/>
    <dgm:cxn modelId="{2506EE8C-4ADE-1449-857E-A55790504333}" type="presParOf" srcId="{F5ADF7BE-75B8-D449-A62C-0F185306C251}" destId="{288A4A8A-C1A3-954B-AD1C-6BED0D4E4135}" srcOrd="0" destOrd="0" presId="urn:microsoft.com/office/officeart/2008/layout/PictureAccentList"/>
    <dgm:cxn modelId="{0C220C66-60CB-F846-A2AE-65B62BA07CA6}" type="presParOf" srcId="{F5ADF7BE-75B8-D449-A62C-0F185306C251}" destId="{29CD6D0B-A1F8-DB40-BFA3-1831CA8B093F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95F0AD6-5B31-4D2D-B9A1-B6A1542E1319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4A3295FE-8290-4265-AD46-6A2341DC29FB}">
      <dgm:prSet phldrT="[Text]"/>
      <dgm:spPr/>
      <dgm:t>
        <a:bodyPr/>
        <a:lstStyle/>
        <a:p>
          <a:r>
            <a:rPr lang="en-US">
              <a:cs typeface="Calibri Light"/>
            </a:rPr>
            <a:t>Game Loop</a:t>
          </a:r>
        </a:p>
      </dgm:t>
    </dgm:pt>
    <dgm:pt modelId="{7C1C4F9B-6370-4402-987F-0F6707BC5ED3}" type="parTrans" cxnId="{2BBBA7FF-ECB8-4E7D-A264-B533705ECBB9}">
      <dgm:prSet/>
      <dgm:spPr/>
    </dgm:pt>
    <dgm:pt modelId="{67BCD595-F165-48BD-B6A3-92E214F31C87}" type="sibTrans" cxnId="{2BBBA7FF-ECB8-4E7D-A264-B533705ECBB9}">
      <dgm:prSet/>
      <dgm:spPr/>
      <dgm:t>
        <a:bodyPr/>
        <a:lstStyle/>
        <a:p>
          <a:endParaRPr lang="en-US"/>
        </a:p>
      </dgm:t>
    </dgm:pt>
    <dgm:pt modelId="{924C2A9E-1018-4E77-9031-DEE404FF17F0}">
      <dgm:prSet phldrT="[Text]"/>
      <dgm:spPr/>
      <dgm:t>
        <a:bodyPr/>
        <a:lstStyle/>
        <a:p>
          <a:r>
            <a:rPr lang="en-US">
              <a:cs typeface="Calibri Light"/>
            </a:rPr>
            <a:t>Double Buffer</a:t>
          </a:r>
        </a:p>
      </dgm:t>
    </dgm:pt>
    <dgm:pt modelId="{AD705A5B-393A-44AB-A9EB-5EF5A66DAC05}" type="parTrans" cxnId="{C2B9E6CF-5CA1-411B-B4B0-45DCAD6B3509}">
      <dgm:prSet/>
      <dgm:spPr/>
    </dgm:pt>
    <dgm:pt modelId="{698FCB46-E49E-4A87-BA37-3224599AE6C9}" type="sibTrans" cxnId="{C2B9E6CF-5CA1-411B-B4B0-45DCAD6B3509}">
      <dgm:prSet/>
      <dgm:spPr/>
      <dgm:t>
        <a:bodyPr/>
        <a:lstStyle/>
        <a:p>
          <a:endParaRPr lang="en-US"/>
        </a:p>
      </dgm:t>
    </dgm:pt>
    <dgm:pt modelId="{B415DEDB-CF9C-44CF-B59E-598418BA3B7C}">
      <dgm:prSet phldrT="[Text]"/>
      <dgm:spPr/>
      <dgm:t>
        <a:bodyPr/>
        <a:lstStyle/>
        <a:p>
          <a:r>
            <a:rPr lang="en-US">
              <a:cs typeface="Calibri Light" panose="020F0302020204030204"/>
            </a:rPr>
            <a:t>Type Object</a:t>
          </a:r>
        </a:p>
      </dgm:t>
    </dgm:pt>
    <dgm:pt modelId="{1253E03D-E6DE-4C12-9748-C7BB711341AC}" type="parTrans" cxnId="{3B36EA6B-9D9B-4DF4-86BC-E336EC992954}">
      <dgm:prSet/>
      <dgm:spPr/>
    </dgm:pt>
    <dgm:pt modelId="{764E01E2-AC13-40F4-8FAD-8286BF270CD9}" type="sibTrans" cxnId="{3B36EA6B-9D9B-4DF4-86BC-E336EC992954}">
      <dgm:prSet/>
      <dgm:spPr/>
    </dgm:pt>
    <dgm:pt modelId="{5F9A0511-9CED-492A-B2ED-48EAF6075B46}" type="pres">
      <dgm:prSet presAssocID="{695F0AD6-5B31-4D2D-B9A1-B6A1542E1319}" presName="linearFlow" presStyleCnt="0">
        <dgm:presLayoutVars>
          <dgm:resizeHandles val="exact"/>
        </dgm:presLayoutVars>
      </dgm:prSet>
      <dgm:spPr/>
    </dgm:pt>
    <dgm:pt modelId="{9E3A4F2C-55CE-48D2-AA48-E371AC50C817}" type="pres">
      <dgm:prSet presAssocID="{4A3295FE-8290-4265-AD46-6A2341DC29FB}" presName="node" presStyleLbl="node1" presStyleIdx="0" presStyleCnt="3">
        <dgm:presLayoutVars>
          <dgm:bulletEnabled val="1"/>
        </dgm:presLayoutVars>
      </dgm:prSet>
      <dgm:spPr/>
    </dgm:pt>
    <dgm:pt modelId="{30F6DDE7-20AD-457D-8690-1FBF08D02DDE}" type="pres">
      <dgm:prSet presAssocID="{67BCD595-F165-48BD-B6A3-92E214F31C87}" presName="sibTrans" presStyleLbl="sibTrans2D1" presStyleIdx="0" presStyleCnt="2"/>
      <dgm:spPr/>
    </dgm:pt>
    <dgm:pt modelId="{DD976C40-04B8-422D-B7F6-C7850471E68F}" type="pres">
      <dgm:prSet presAssocID="{67BCD595-F165-48BD-B6A3-92E214F31C87}" presName="connectorText" presStyleLbl="sibTrans2D1" presStyleIdx="0" presStyleCnt="2"/>
      <dgm:spPr/>
    </dgm:pt>
    <dgm:pt modelId="{66D56ED4-1248-4546-A17E-5633E1999ADA}" type="pres">
      <dgm:prSet presAssocID="{924C2A9E-1018-4E77-9031-DEE404FF17F0}" presName="node" presStyleLbl="node1" presStyleIdx="1" presStyleCnt="3">
        <dgm:presLayoutVars>
          <dgm:bulletEnabled val="1"/>
        </dgm:presLayoutVars>
      </dgm:prSet>
      <dgm:spPr/>
    </dgm:pt>
    <dgm:pt modelId="{7EDE9CE4-A6F0-4DF2-B845-4AECFEC99FD0}" type="pres">
      <dgm:prSet presAssocID="{698FCB46-E49E-4A87-BA37-3224599AE6C9}" presName="sibTrans" presStyleLbl="sibTrans2D1" presStyleIdx="1" presStyleCnt="2"/>
      <dgm:spPr/>
    </dgm:pt>
    <dgm:pt modelId="{1F3B36FA-D703-42F3-ACB7-65DCBC316180}" type="pres">
      <dgm:prSet presAssocID="{698FCB46-E49E-4A87-BA37-3224599AE6C9}" presName="connectorText" presStyleLbl="sibTrans2D1" presStyleIdx="1" presStyleCnt="2"/>
      <dgm:spPr/>
    </dgm:pt>
    <dgm:pt modelId="{591F875A-372D-42AB-810C-6BFEF40E0C9F}" type="pres">
      <dgm:prSet presAssocID="{B415DEDB-CF9C-44CF-B59E-598418BA3B7C}" presName="node" presStyleLbl="node1" presStyleIdx="2" presStyleCnt="3">
        <dgm:presLayoutVars>
          <dgm:bulletEnabled val="1"/>
        </dgm:presLayoutVars>
      </dgm:prSet>
      <dgm:spPr/>
    </dgm:pt>
  </dgm:ptLst>
  <dgm:cxnLst>
    <dgm:cxn modelId="{BC89400B-429C-40B7-9487-9824E5D0C358}" type="presOf" srcId="{698FCB46-E49E-4A87-BA37-3224599AE6C9}" destId="{1F3B36FA-D703-42F3-ACB7-65DCBC316180}" srcOrd="1" destOrd="0" presId="urn:microsoft.com/office/officeart/2005/8/layout/process2"/>
    <dgm:cxn modelId="{4D261E33-5BCC-4BFD-9271-A35F52E23D0C}" type="presOf" srcId="{4A3295FE-8290-4265-AD46-6A2341DC29FB}" destId="{9E3A4F2C-55CE-48D2-AA48-E371AC50C817}" srcOrd="0" destOrd="0" presId="urn:microsoft.com/office/officeart/2005/8/layout/process2"/>
    <dgm:cxn modelId="{296EFB50-15C1-4E20-8DCE-4F6163DC0DF4}" type="presOf" srcId="{695F0AD6-5B31-4D2D-B9A1-B6A1542E1319}" destId="{5F9A0511-9CED-492A-B2ED-48EAF6075B46}" srcOrd="0" destOrd="0" presId="urn:microsoft.com/office/officeart/2005/8/layout/process2"/>
    <dgm:cxn modelId="{3B36EA6B-9D9B-4DF4-86BC-E336EC992954}" srcId="{695F0AD6-5B31-4D2D-B9A1-B6A1542E1319}" destId="{B415DEDB-CF9C-44CF-B59E-598418BA3B7C}" srcOrd="2" destOrd="0" parTransId="{1253E03D-E6DE-4C12-9748-C7BB711341AC}" sibTransId="{764E01E2-AC13-40F4-8FAD-8286BF270CD9}"/>
    <dgm:cxn modelId="{DB71B375-D8D1-4761-92EB-10D5C2E14939}" type="presOf" srcId="{698FCB46-E49E-4A87-BA37-3224599AE6C9}" destId="{7EDE9CE4-A6F0-4DF2-B845-4AECFEC99FD0}" srcOrd="0" destOrd="0" presId="urn:microsoft.com/office/officeart/2005/8/layout/process2"/>
    <dgm:cxn modelId="{D5A5FE8A-B304-4FDB-8DD3-E1575FADFD43}" type="presOf" srcId="{67BCD595-F165-48BD-B6A3-92E214F31C87}" destId="{30F6DDE7-20AD-457D-8690-1FBF08D02DDE}" srcOrd="0" destOrd="0" presId="urn:microsoft.com/office/officeart/2005/8/layout/process2"/>
    <dgm:cxn modelId="{69F59BA5-1EB9-40C3-8E8E-CC111C715F2E}" type="presOf" srcId="{B415DEDB-CF9C-44CF-B59E-598418BA3B7C}" destId="{591F875A-372D-42AB-810C-6BFEF40E0C9F}" srcOrd="0" destOrd="0" presId="urn:microsoft.com/office/officeart/2005/8/layout/process2"/>
    <dgm:cxn modelId="{8FF1BFB2-E0FA-4CF7-8C01-53DAF3F33CD4}" type="presOf" srcId="{67BCD595-F165-48BD-B6A3-92E214F31C87}" destId="{DD976C40-04B8-422D-B7F6-C7850471E68F}" srcOrd="1" destOrd="0" presId="urn:microsoft.com/office/officeart/2005/8/layout/process2"/>
    <dgm:cxn modelId="{D39508BC-EBD3-4A8B-AD71-1B3C5E5FA08E}" type="presOf" srcId="{924C2A9E-1018-4E77-9031-DEE404FF17F0}" destId="{66D56ED4-1248-4546-A17E-5633E1999ADA}" srcOrd="0" destOrd="0" presId="urn:microsoft.com/office/officeart/2005/8/layout/process2"/>
    <dgm:cxn modelId="{C2B9E6CF-5CA1-411B-B4B0-45DCAD6B3509}" srcId="{695F0AD6-5B31-4D2D-B9A1-B6A1542E1319}" destId="{924C2A9E-1018-4E77-9031-DEE404FF17F0}" srcOrd="1" destOrd="0" parTransId="{AD705A5B-393A-44AB-A9EB-5EF5A66DAC05}" sibTransId="{698FCB46-E49E-4A87-BA37-3224599AE6C9}"/>
    <dgm:cxn modelId="{2BBBA7FF-ECB8-4E7D-A264-B533705ECBB9}" srcId="{695F0AD6-5B31-4D2D-B9A1-B6A1542E1319}" destId="{4A3295FE-8290-4265-AD46-6A2341DC29FB}" srcOrd="0" destOrd="0" parTransId="{7C1C4F9B-6370-4402-987F-0F6707BC5ED3}" sibTransId="{67BCD595-F165-48BD-B6A3-92E214F31C87}"/>
    <dgm:cxn modelId="{83C39689-45EF-4D76-A0CF-9E47B555C0A8}" type="presParOf" srcId="{5F9A0511-9CED-492A-B2ED-48EAF6075B46}" destId="{9E3A4F2C-55CE-48D2-AA48-E371AC50C817}" srcOrd="0" destOrd="0" presId="urn:microsoft.com/office/officeart/2005/8/layout/process2"/>
    <dgm:cxn modelId="{0B1DEACB-06E9-4B7F-979E-101A41DAC3F7}" type="presParOf" srcId="{5F9A0511-9CED-492A-B2ED-48EAF6075B46}" destId="{30F6DDE7-20AD-457D-8690-1FBF08D02DDE}" srcOrd="1" destOrd="0" presId="urn:microsoft.com/office/officeart/2005/8/layout/process2"/>
    <dgm:cxn modelId="{F4BD153C-57B4-4933-8BC7-B575DFB7EDB0}" type="presParOf" srcId="{30F6DDE7-20AD-457D-8690-1FBF08D02DDE}" destId="{DD976C40-04B8-422D-B7F6-C7850471E68F}" srcOrd="0" destOrd="0" presId="urn:microsoft.com/office/officeart/2005/8/layout/process2"/>
    <dgm:cxn modelId="{4C060E2F-BF24-40BD-9E19-C706250AA42A}" type="presParOf" srcId="{5F9A0511-9CED-492A-B2ED-48EAF6075B46}" destId="{66D56ED4-1248-4546-A17E-5633E1999ADA}" srcOrd="2" destOrd="0" presId="urn:microsoft.com/office/officeart/2005/8/layout/process2"/>
    <dgm:cxn modelId="{1ADA3B9A-6348-483E-A6D8-B3544AB3027F}" type="presParOf" srcId="{5F9A0511-9CED-492A-B2ED-48EAF6075B46}" destId="{7EDE9CE4-A6F0-4DF2-B845-4AECFEC99FD0}" srcOrd="3" destOrd="0" presId="urn:microsoft.com/office/officeart/2005/8/layout/process2"/>
    <dgm:cxn modelId="{C8E85DDF-466F-4F84-9D58-9827C20DB243}" type="presParOf" srcId="{7EDE9CE4-A6F0-4DF2-B845-4AECFEC99FD0}" destId="{1F3B36FA-D703-42F3-ACB7-65DCBC316180}" srcOrd="0" destOrd="0" presId="urn:microsoft.com/office/officeart/2005/8/layout/process2"/>
    <dgm:cxn modelId="{B5FFBA69-9958-4A91-908E-F1BB813690C6}" type="presParOf" srcId="{5F9A0511-9CED-492A-B2ED-48EAF6075B46}" destId="{591F875A-372D-42AB-810C-6BFEF40E0C9F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4F936E-4E21-7643-8564-7699E2A5D890}">
      <dsp:nvSpPr>
        <dsp:cNvPr id="0" name=""/>
        <dsp:cNvSpPr/>
      </dsp:nvSpPr>
      <dsp:spPr>
        <a:xfrm>
          <a:off x="4790" y="0"/>
          <a:ext cx="2788477" cy="873115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Introduction</a:t>
          </a:r>
        </a:p>
      </dsp:txBody>
      <dsp:txXfrm>
        <a:off x="441348" y="0"/>
        <a:ext cx="1915362" cy="873115"/>
      </dsp:txXfrm>
    </dsp:sp>
    <dsp:sp modelId="{FAFCDF13-9535-4B76-8226-8D6C405E2F3D}">
      <dsp:nvSpPr>
        <dsp:cNvPr id="0" name=""/>
        <dsp:cNvSpPr/>
      </dsp:nvSpPr>
      <dsp:spPr>
        <a:xfrm>
          <a:off x="2514419" y="0"/>
          <a:ext cx="2788477" cy="873115"/>
        </a:xfrm>
        <a:prstGeom prst="chevron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cs typeface="Calibri Light"/>
            </a:rPr>
            <a:t>Features</a:t>
          </a:r>
        </a:p>
      </dsp:txBody>
      <dsp:txXfrm>
        <a:off x="2950977" y="0"/>
        <a:ext cx="1915362" cy="873115"/>
      </dsp:txXfrm>
    </dsp:sp>
    <dsp:sp modelId="{F8714821-51F6-4E4E-A83F-FE9B88A2C181}">
      <dsp:nvSpPr>
        <dsp:cNvPr id="0" name=""/>
        <dsp:cNvSpPr/>
      </dsp:nvSpPr>
      <dsp:spPr>
        <a:xfrm>
          <a:off x="5051181" y="0"/>
          <a:ext cx="2788477" cy="873115"/>
        </a:xfrm>
        <a:prstGeom prst="chevron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cs typeface="Calibri Light"/>
            </a:rPr>
            <a:t>Functionality</a:t>
          </a:r>
        </a:p>
      </dsp:txBody>
      <dsp:txXfrm>
        <a:off x="5487739" y="0"/>
        <a:ext cx="1915362" cy="873115"/>
      </dsp:txXfrm>
    </dsp:sp>
    <dsp:sp modelId="{9744D5C5-6CB4-4C1E-8A61-FE681F88816F}">
      <dsp:nvSpPr>
        <dsp:cNvPr id="0" name=""/>
        <dsp:cNvSpPr/>
      </dsp:nvSpPr>
      <dsp:spPr>
        <a:xfrm>
          <a:off x="7533678" y="0"/>
          <a:ext cx="2788477" cy="873115"/>
        </a:xfrm>
        <a:prstGeom prst="chevron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cs typeface="Calibri Light"/>
            </a:rPr>
            <a:t>Diagrams</a:t>
          </a:r>
        </a:p>
      </dsp:txBody>
      <dsp:txXfrm>
        <a:off x="7970236" y="0"/>
        <a:ext cx="1915362" cy="8731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4F936E-4E21-7643-8564-7699E2A5D890}">
      <dsp:nvSpPr>
        <dsp:cNvPr id="0" name=""/>
        <dsp:cNvSpPr/>
      </dsp:nvSpPr>
      <dsp:spPr>
        <a:xfrm>
          <a:off x="2250" y="0"/>
          <a:ext cx="2742314" cy="920515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cs typeface="Calibri Light"/>
            </a:rPr>
            <a:t>Lessons Learnt</a:t>
          </a:r>
        </a:p>
      </dsp:txBody>
      <dsp:txXfrm>
        <a:off x="462508" y="0"/>
        <a:ext cx="1821799" cy="920515"/>
      </dsp:txXfrm>
    </dsp:sp>
    <dsp:sp modelId="{F8714821-51F6-4E4E-A83F-FE9B88A2C181}">
      <dsp:nvSpPr>
        <dsp:cNvPr id="0" name=""/>
        <dsp:cNvSpPr/>
      </dsp:nvSpPr>
      <dsp:spPr>
        <a:xfrm>
          <a:off x="2470333" y="0"/>
          <a:ext cx="2742314" cy="920515"/>
        </a:xfrm>
        <a:prstGeom prst="chevron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cs typeface="Calibri Light"/>
            </a:rPr>
            <a:t>Future Work</a:t>
          </a:r>
        </a:p>
      </dsp:txBody>
      <dsp:txXfrm>
        <a:off x="2930591" y="0"/>
        <a:ext cx="1821799" cy="920515"/>
      </dsp:txXfrm>
    </dsp:sp>
    <dsp:sp modelId="{0F7C6C42-CC65-4D08-A288-7789CF0BB84A}">
      <dsp:nvSpPr>
        <dsp:cNvPr id="0" name=""/>
        <dsp:cNvSpPr/>
      </dsp:nvSpPr>
      <dsp:spPr>
        <a:xfrm>
          <a:off x="4938416" y="0"/>
          <a:ext cx="2742314" cy="920515"/>
        </a:xfrm>
        <a:prstGeom prst="chevron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cs typeface="Calibri Light"/>
            </a:rPr>
            <a:t>Live Demo</a:t>
          </a:r>
        </a:p>
      </dsp:txBody>
      <dsp:txXfrm>
        <a:off x="5398674" y="0"/>
        <a:ext cx="1821799" cy="9205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4F936E-4E21-7643-8564-7699E2A5D890}">
      <dsp:nvSpPr>
        <dsp:cNvPr id="0" name=""/>
        <dsp:cNvSpPr/>
      </dsp:nvSpPr>
      <dsp:spPr>
        <a:xfrm>
          <a:off x="0" y="0"/>
          <a:ext cx="3234875" cy="920515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 Light"/>
              <a:cs typeface="Calibri Light"/>
            </a:rPr>
            <a:t>Genetic Algorithm</a:t>
          </a:r>
        </a:p>
      </dsp:txBody>
      <dsp:txXfrm>
        <a:off x="460258" y="0"/>
        <a:ext cx="2314360" cy="920515"/>
      </dsp:txXfrm>
    </dsp:sp>
    <dsp:sp modelId="{DF974BF6-48CE-493E-8F04-C17E33ECB17F}">
      <dsp:nvSpPr>
        <dsp:cNvPr id="0" name=""/>
        <dsp:cNvSpPr/>
      </dsp:nvSpPr>
      <dsp:spPr>
        <a:xfrm>
          <a:off x="2916945" y="0"/>
          <a:ext cx="3234875" cy="920515"/>
        </a:xfrm>
        <a:prstGeom prst="chevron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 Light"/>
              <a:cs typeface="Calibri Light"/>
            </a:rPr>
            <a:t>Tools and Technology</a:t>
          </a:r>
        </a:p>
      </dsp:txBody>
      <dsp:txXfrm>
        <a:off x="3377203" y="0"/>
        <a:ext cx="2314360" cy="920515"/>
      </dsp:txXfrm>
    </dsp:sp>
    <dsp:sp modelId="{A2CF0E75-6F56-4118-8E06-9919E1FEE9E3}">
      <dsp:nvSpPr>
        <dsp:cNvPr id="0" name=""/>
        <dsp:cNvSpPr/>
      </dsp:nvSpPr>
      <dsp:spPr>
        <a:xfrm>
          <a:off x="5828333" y="0"/>
          <a:ext cx="3234875" cy="920515"/>
        </a:xfrm>
        <a:prstGeom prst="chevron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 Light"/>
              <a:cs typeface="Calibri Light"/>
            </a:rPr>
            <a:t>Requirements</a:t>
          </a:r>
        </a:p>
      </dsp:txBody>
      <dsp:txXfrm>
        <a:off x="6288591" y="0"/>
        <a:ext cx="2314360" cy="920515"/>
      </dsp:txXfrm>
    </dsp:sp>
    <dsp:sp modelId="{C4CBBA0F-4D51-4B8F-AF37-8AE1676BE01B}">
      <dsp:nvSpPr>
        <dsp:cNvPr id="0" name=""/>
        <dsp:cNvSpPr/>
      </dsp:nvSpPr>
      <dsp:spPr>
        <a:xfrm>
          <a:off x="8739721" y="0"/>
          <a:ext cx="3234875" cy="920515"/>
        </a:xfrm>
        <a:prstGeom prst="chevron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 Light"/>
              <a:cs typeface="Calibri Light"/>
            </a:rPr>
            <a:t>Timeline</a:t>
          </a:r>
        </a:p>
      </dsp:txBody>
      <dsp:txXfrm>
        <a:off x="9199979" y="0"/>
        <a:ext cx="2314360" cy="9205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F2AE04-4EDF-F34B-B51E-BE086C990979}">
      <dsp:nvSpPr>
        <dsp:cNvPr id="0" name=""/>
        <dsp:cNvSpPr/>
      </dsp:nvSpPr>
      <dsp:spPr>
        <a:xfrm>
          <a:off x="462" y="367411"/>
          <a:ext cx="2020823" cy="797408"/>
        </a:xfrm>
        <a:prstGeom prst="rect">
          <a:avLst/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Rahul </a:t>
          </a:r>
          <a:r>
            <a:rPr lang="en-US" sz="2200" b="1" kern="1200" err="1"/>
            <a:t>Tak</a:t>
          </a:r>
          <a:endParaRPr lang="en-GB" sz="2200" b="1" kern="1200"/>
        </a:p>
      </dsp:txBody>
      <dsp:txXfrm>
        <a:off x="462" y="367411"/>
        <a:ext cx="2020823" cy="797408"/>
      </dsp:txXfrm>
    </dsp:sp>
    <dsp:sp modelId="{8834D725-D4AA-C049-B697-1E0328DC955B}">
      <dsp:nvSpPr>
        <dsp:cNvPr id="0" name=""/>
        <dsp:cNvSpPr/>
      </dsp:nvSpPr>
      <dsp:spPr>
        <a:xfrm>
          <a:off x="5271" y="1232919"/>
          <a:ext cx="2020823" cy="1956482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</dsp:sp>
    <dsp:sp modelId="{DAD18054-D280-274D-8AE7-EC4606DC434E}">
      <dsp:nvSpPr>
        <dsp:cNvPr id="0" name=""/>
        <dsp:cNvSpPr/>
      </dsp:nvSpPr>
      <dsp:spPr>
        <a:xfrm>
          <a:off x="2329320" y="387721"/>
          <a:ext cx="2020823" cy="797408"/>
        </a:xfrm>
        <a:prstGeom prst="rect">
          <a:avLst/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Lucas Mahler</a:t>
          </a:r>
          <a:endParaRPr lang="en-GB" sz="2200" b="1" kern="1200"/>
        </a:p>
      </dsp:txBody>
      <dsp:txXfrm>
        <a:off x="2329320" y="387721"/>
        <a:ext cx="2020823" cy="797408"/>
      </dsp:txXfrm>
    </dsp:sp>
    <dsp:sp modelId="{149B4E90-1C8B-4F4A-911F-4C961494E3D3}">
      <dsp:nvSpPr>
        <dsp:cNvPr id="0" name=""/>
        <dsp:cNvSpPr/>
      </dsp:nvSpPr>
      <dsp:spPr>
        <a:xfrm>
          <a:off x="2309010" y="1232919"/>
          <a:ext cx="2020823" cy="1956482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</dsp:sp>
    <dsp:sp modelId="{1E001A72-942B-474D-B5F0-5B6A5A073870}">
      <dsp:nvSpPr>
        <dsp:cNvPr id="0" name=""/>
        <dsp:cNvSpPr/>
      </dsp:nvSpPr>
      <dsp:spPr>
        <a:xfrm>
          <a:off x="4672142" y="408039"/>
          <a:ext cx="2020823" cy="797408"/>
        </a:xfrm>
        <a:prstGeom prst="rect">
          <a:avLst/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Patrick </a:t>
          </a:r>
          <a:r>
            <a:rPr lang="en-US" sz="2200" b="1" kern="1200" err="1"/>
            <a:t>Gautheret</a:t>
          </a:r>
          <a:r>
            <a:rPr lang="en-US" sz="2200" b="1" kern="1200"/>
            <a:t> </a:t>
          </a:r>
          <a:endParaRPr lang="en-GB" sz="2200" b="1" kern="1200"/>
        </a:p>
      </dsp:txBody>
      <dsp:txXfrm>
        <a:off x="4672142" y="408039"/>
        <a:ext cx="2020823" cy="797408"/>
      </dsp:txXfrm>
    </dsp:sp>
    <dsp:sp modelId="{320DD5BB-28E4-1149-8B4E-99613122A792}">
      <dsp:nvSpPr>
        <dsp:cNvPr id="0" name=""/>
        <dsp:cNvSpPr/>
      </dsp:nvSpPr>
      <dsp:spPr>
        <a:xfrm>
          <a:off x="4653388" y="1252998"/>
          <a:ext cx="2020823" cy="1956482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</dsp:sp>
    <dsp:sp modelId="{C72B40B0-C271-094E-8F19-EC17E886AA7C}">
      <dsp:nvSpPr>
        <dsp:cNvPr id="0" name=""/>
        <dsp:cNvSpPr/>
      </dsp:nvSpPr>
      <dsp:spPr>
        <a:xfrm>
          <a:off x="6957128" y="432257"/>
          <a:ext cx="2020823" cy="797408"/>
        </a:xfrm>
        <a:prstGeom prst="rect">
          <a:avLst/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err="1"/>
            <a:t>Kasparas</a:t>
          </a:r>
          <a:r>
            <a:rPr lang="en-US" sz="2200" b="1" kern="1200"/>
            <a:t> </a:t>
          </a:r>
          <a:r>
            <a:rPr lang="en-US" sz="2200" b="1" kern="1200" err="1"/>
            <a:t>Gudzius</a:t>
          </a:r>
          <a:endParaRPr lang="en-GB" sz="2200" b="1" kern="1200"/>
        </a:p>
      </dsp:txBody>
      <dsp:txXfrm>
        <a:off x="6957128" y="432257"/>
        <a:ext cx="2020823" cy="797408"/>
      </dsp:txXfrm>
    </dsp:sp>
    <dsp:sp modelId="{AEFD5914-CB3E-FD4C-92E1-AA658922D45F}">
      <dsp:nvSpPr>
        <dsp:cNvPr id="0" name=""/>
        <dsp:cNvSpPr/>
      </dsp:nvSpPr>
      <dsp:spPr>
        <a:xfrm>
          <a:off x="6978073" y="1221203"/>
          <a:ext cx="2019591" cy="1943995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</dsp:sp>
    <dsp:sp modelId="{3911EC91-EA53-2443-B6F1-26D907157EC5}">
      <dsp:nvSpPr>
        <dsp:cNvPr id="0" name=""/>
        <dsp:cNvSpPr/>
      </dsp:nvSpPr>
      <dsp:spPr>
        <a:xfrm>
          <a:off x="9220228" y="417649"/>
          <a:ext cx="2020823" cy="797408"/>
        </a:xfrm>
        <a:prstGeom prst="rect">
          <a:avLst/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err="1"/>
            <a:t>Oleksandr</a:t>
          </a:r>
          <a:r>
            <a:rPr lang="en-US" sz="2200" b="1" kern="1200"/>
            <a:t> </a:t>
          </a:r>
          <a:r>
            <a:rPr lang="en-US" sz="2200" b="1" kern="1200" err="1"/>
            <a:t>Shlapak</a:t>
          </a:r>
          <a:endParaRPr lang="en-GB" sz="2200" b="1" kern="1200"/>
        </a:p>
      </dsp:txBody>
      <dsp:txXfrm>
        <a:off x="9220228" y="417649"/>
        <a:ext cx="2020823" cy="797408"/>
      </dsp:txXfrm>
    </dsp:sp>
    <dsp:sp modelId="{2689B9C7-7DC2-6A44-A36B-7EF60B70F3BA}">
      <dsp:nvSpPr>
        <dsp:cNvPr id="0" name=""/>
        <dsp:cNvSpPr/>
      </dsp:nvSpPr>
      <dsp:spPr>
        <a:xfrm>
          <a:off x="9220228" y="1212336"/>
          <a:ext cx="2020823" cy="1986346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80F5B2-3F5A-964E-9C10-D8905FA99D24}">
      <dsp:nvSpPr>
        <dsp:cNvPr id="0" name=""/>
        <dsp:cNvSpPr/>
      </dsp:nvSpPr>
      <dsp:spPr>
        <a:xfrm>
          <a:off x="3618513" y="0"/>
          <a:ext cx="3089068" cy="3539430"/>
        </a:xfrm>
        <a:prstGeom prst="roundRect">
          <a:avLst>
            <a:gd name="adj" fmla="val 10000"/>
          </a:avLst>
        </a:prstGeom>
        <a:solidFill>
          <a:srgbClr val="422FA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/>
            <a:t>Build your own maps</a:t>
          </a:r>
          <a:endParaRPr lang="en-GB" sz="5200" kern="1200"/>
        </a:p>
      </dsp:txBody>
      <dsp:txXfrm>
        <a:off x="3708989" y="90476"/>
        <a:ext cx="2908116" cy="3358478"/>
      </dsp:txXfrm>
    </dsp:sp>
    <dsp:sp modelId="{B913DE41-1FA2-454E-AA3E-6E264E0CA801}">
      <dsp:nvSpPr>
        <dsp:cNvPr id="0" name=""/>
        <dsp:cNvSpPr/>
      </dsp:nvSpPr>
      <dsp:spPr>
        <a:xfrm>
          <a:off x="7009105" y="0"/>
          <a:ext cx="3089068" cy="3539430"/>
        </a:xfrm>
        <a:prstGeom prst="roundRect">
          <a:avLst>
            <a:gd name="adj" fmla="val 10000"/>
          </a:avLst>
        </a:prstGeom>
        <a:solidFill>
          <a:srgbClr val="422FA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200" kern="1200" dirty="0"/>
            <a:t>Let the AI play</a:t>
          </a:r>
        </a:p>
      </dsp:txBody>
      <dsp:txXfrm>
        <a:off x="7099581" y="90476"/>
        <a:ext cx="2908116" cy="3358478"/>
      </dsp:txXfrm>
    </dsp:sp>
    <dsp:sp modelId="{8A36492A-708E-C04C-B113-6F6182592B18}">
      <dsp:nvSpPr>
        <dsp:cNvPr id="0" name=""/>
        <dsp:cNvSpPr/>
      </dsp:nvSpPr>
      <dsp:spPr>
        <a:xfrm>
          <a:off x="152331" y="0"/>
          <a:ext cx="3089068" cy="3539430"/>
        </a:xfrm>
        <a:prstGeom prst="roundRect">
          <a:avLst>
            <a:gd name="adj" fmla="val 10000"/>
          </a:avLst>
        </a:prstGeom>
        <a:solidFill>
          <a:srgbClr val="422FA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200" kern="1200" dirty="0"/>
            <a:t>Play the game</a:t>
          </a:r>
        </a:p>
      </dsp:txBody>
      <dsp:txXfrm>
        <a:off x="242807" y="90476"/>
        <a:ext cx="2908116" cy="335847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3E6C92-72A1-174F-BAE3-0F3A096382F9}">
      <dsp:nvSpPr>
        <dsp:cNvPr id="0" name=""/>
        <dsp:cNvSpPr/>
      </dsp:nvSpPr>
      <dsp:spPr>
        <a:xfrm>
          <a:off x="3893372" y="1486824"/>
          <a:ext cx="3119393" cy="3119393"/>
        </a:xfrm>
        <a:prstGeom prst="ellipse">
          <a:avLst/>
        </a:prstGeom>
        <a:solidFill>
          <a:schemeClr val="accent6">
            <a:lumMod val="75000"/>
            <a:alpha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b="1" kern="1200">
              <a:solidFill>
                <a:schemeClr val="bg1"/>
              </a:solidFill>
            </a:rPr>
            <a:t>Three Modes: </a:t>
          </a:r>
          <a:endParaRPr lang="en-GB" sz="5200" b="1" kern="1200">
            <a:solidFill>
              <a:schemeClr val="bg1"/>
            </a:solidFill>
          </a:endParaRPr>
        </a:p>
      </dsp:txBody>
      <dsp:txXfrm>
        <a:off x="4350197" y="1943649"/>
        <a:ext cx="2205743" cy="2205743"/>
      </dsp:txXfrm>
    </dsp:sp>
    <dsp:sp modelId="{0EF3A708-734D-5544-97EA-71D35389D185}">
      <dsp:nvSpPr>
        <dsp:cNvPr id="0" name=""/>
        <dsp:cNvSpPr/>
      </dsp:nvSpPr>
      <dsp:spPr>
        <a:xfrm>
          <a:off x="4719386" y="147569"/>
          <a:ext cx="1559696" cy="1559696"/>
        </a:xfrm>
        <a:prstGeom prst="ellipse">
          <a:avLst/>
        </a:prstGeom>
        <a:solidFill>
          <a:schemeClr val="accent6">
            <a:lumMod val="60000"/>
            <a:lumOff val="40000"/>
            <a:alpha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solidFill>
                <a:schemeClr val="bg1"/>
              </a:solidFill>
            </a:rPr>
            <a:t>User/Player Mode</a:t>
          </a:r>
          <a:endParaRPr lang="en-GB" sz="1600" b="1" kern="1200">
            <a:solidFill>
              <a:schemeClr val="bg1"/>
            </a:solidFill>
          </a:endParaRPr>
        </a:p>
      </dsp:txBody>
      <dsp:txXfrm>
        <a:off x="4947798" y="375981"/>
        <a:ext cx="1102872" cy="1102872"/>
      </dsp:txXfrm>
    </dsp:sp>
    <dsp:sp modelId="{56BF1AFC-2BDD-244C-A97F-2685C89CAE5C}">
      <dsp:nvSpPr>
        <dsp:cNvPr id="0" name=""/>
        <dsp:cNvSpPr/>
      </dsp:nvSpPr>
      <dsp:spPr>
        <a:xfrm>
          <a:off x="6610084" y="3317252"/>
          <a:ext cx="1559696" cy="1559696"/>
        </a:xfrm>
        <a:prstGeom prst="ellipse">
          <a:avLst/>
        </a:prstGeom>
        <a:solidFill>
          <a:schemeClr val="accent4">
            <a:lumMod val="60000"/>
            <a:lumOff val="40000"/>
            <a:alpha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solidFill>
                <a:schemeClr val="bg1"/>
              </a:solidFill>
            </a:rPr>
            <a:t>AI/Computer Mode</a:t>
          </a:r>
          <a:endParaRPr lang="en-GB" sz="1500" b="1" kern="1200">
            <a:solidFill>
              <a:schemeClr val="bg1"/>
            </a:solidFill>
          </a:endParaRPr>
        </a:p>
      </dsp:txBody>
      <dsp:txXfrm>
        <a:off x="6838496" y="3545664"/>
        <a:ext cx="1102872" cy="1102872"/>
      </dsp:txXfrm>
    </dsp:sp>
    <dsp:sp modelId="{EEABCF76-4B06-1844-B9F3-5B8ABD73E5F1}">
      <dsp:nvSpPr>
        <dsp:cNvPr id="0" name=""/>
        <dsp:cNvSpPr/>
      </dsp:nvSpPr>
      <dsp:spPr>
        <a:xfrm>
          <a:off x="2754284" y="3299326"/>
          <a:ext cx="1559696" cy="1559696"/>
        </a:xfrm>
        <a:prstGeom prst="ellipse">
          <a:avLst/>
        </a:prstGeom>
        <a:solidFill>
          <a:schemeClr val="accent2">
            <a:lumMod val="75000"/>
            <a:alpha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solidFill>
                <a:schemeClr val="bg1"/>
              </a:solidFill>
            </a:rPr>
            <a:t>Build Mode</a:t>
          </a:r>
          <a:endParaRPr lang="en-GB" sz="1600" b="1" kern="1200">
            <a:solidFill>
              <a:schemeClr val="bg1"/>
            </a:solidFill>
          </a:endParaRPr>
        </a:p>
      </dsp:txBody>
      <dsp:txXfrm>
        <a:off x="2982696" y="3527738"/>
        <a:ext cx="1102872" cy="110287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31E769-25EF-8E4B-95B6-0A88C806A0AC}">
      <dsp:nvSpPr>
        <dsp:cNvPr id="0" name=""/>
        <dsp:cNvSpPr/>
      </dsp:nvSpPr>
      <dsp:spPr>
        <a:xfrm>
          <a:off x="539173" y="1830"/>
          <a:ext cx="10189281" cy="11005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8110" tIns="78740" rIns="118110" bIns="7874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b="1" kern="1200">
              <a:cs typeface="Calibri Light"/>
            </a:rPr>
            <a:t>Use </a:t>
          </a:r>
          <a:r>
            <a:rPr lang="en-US" sz="6200" b="1" kern="1200"/>
            <a:t>cases: </a:t>
          </a:r>
          <a:endParaRPr lang="en-GB" sz="6200" kern="1200"/>
        </a:p>
      </dsp:txBody>
      <dsp:txXfrm>
        <a:off x="571408" y="34065"/>
        <a:ext cx="10124811" cy="1036128"/>
      </dsp:txXfrm>
    </dsp:sp>
    <dsp:sp modelId="{0E212B5A-8B16-994C-B9CC-96609919C600}">
      <dsp:nvSpPr>
        <dsp:cNvPr id="0" name=""/>
        <dsp:cNvSpPr/>
      </dsp:nvSpPr>
      <dsp:spPr>
        <a:xfrm>
          <a:off x="539173" y="1300536"/>
          <a:ext cx="1100598" cy="1100598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62F74D3-A07C-F241-9FE4-EB43F8578A42}">
      <dsp:nvSpPr>
        <dsp:cNvPr id="0" name=""/>
        <dsp:cNvSpPr/>
      </dsp:nvSpPr>
      <dsp:spPr>
        <a:xfrm>
          <a:off x="1705807" y="1300536"/>
          <a:ext cx="9022647" cy="1100598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cs typeface="Calibri Light"/>
            </a:rPr>
            <a:t>Build Map</a:t>
          </a:r>
          <a:endParaRPr lang="en-US" sz="3500" b="1" kern="1200"/>
        </a:p>
      </dsp:txBody>
      <dsp:txXfrm>
        <a:off x="1759543" y="1354272"/>
        <a:ext cx="8915175" cy="993126"/>
      </dsp:txXfrm>
    </dsp:sp>
    <dsp:sp modelId="{0362CC59-B739-C441-9447-720BCC8428EE}">
      <dsp:nvSpPr>
        <dsp:cNvPr id="0" name=""/>
        <dsp:cNvSpPr/>
      </dsp:nvSpPr>
      <dsp:spPr>
        <a:xfrm>
          <a:off x="539173" y="2533205"/>
          <a:ext cx="1100598" cy="1100598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2684772-AF6C-ED4D-8315-C6C4B89E6FF2}">
      <dsp:nvSpPr>
        <dsp:cNvPr id="0" name=""/>
        <dsp:cNvSpPr/>
      </dsp:nvSpPr>
      <dsp:spPr>
        <a:xfrm>
          <a:off x="1705807" y="2533205"/>
          <a:ext cx="9022647" cy="1100598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shade val="80000"/>
                <a:hueOff val="174641"/>
                <a:satOff val="-3128"/>
                <a:lumOff val="1329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174641"/>
                <a:satOff val="-3128"/>
                <a:lumOff val="1329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174641"/>
                <a:satOff val="-3128"/>
                <a:lumOff val="1329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cs typeface="Calibri Light" panose="020F0302020204030204"/>
            </a:rPr>
            <a:t>AI Game</a:t>
          </a:r>
        </a:p>
      </dsp:txBody>
      <dsp:txXfrm>
        <a:off x="1759543" y="2586941"/>
        <a:ext cx="8915175" cy="993126"/>
      </dsp:txXfrm>
    </dsp:sp>
    <dsp:sp modelId="{288A4A8A-C1A3-954B-AD1C-6BED0D4E4135}">
      <dsp:nvSpPr>
        <dsp:cNvPr id="0" name=""/>
        <dsp:cNvSpPr/>
      </dsp:nvSpPr>
      <dsp:spPr>
        <a:xfrm>
          <a:off x="539173" y="3765875"/>
          <a:ext cx="1100598" cy="1100598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9CD6D0B-A1F8-DB40-BFA3-1831CA8B093F}">
      <dsp:nvSpPr>
        <dsp:cNvPr id="0" name=""/>
        <dsp:cNvSpPr/>
      </dsp:nvSpPr>
      <dsp:spPr>
        <a:xfrm>
          <a:off x="1705807" y="3765875"/>
          <a:ext cx="9022647" cy="1100598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shade val="80000"/>
                <a:hueOff val="349283"/>
                <a:satOff val="-6256"/>
                <a:lumOff val="2658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349283"/>
                <a:satOff val="-6256"/>
                <a:lumOff val="2658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349283"/>
                <a:satOff val="-6256"/>
                <a:lumOff val="2658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cs typeface="Calibri Light" panose="020F0302020204030204"/>
            </a:rPr>
            <a:t>Player Game</a:t>
          </a:r>
        </a:p>
      </dsp:txBody>
      <dsp:txXfrm>
        <a:off x="1759543" y="3819611"/>
        <a:ext cx="8915175" cy="99312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3A4F2C-55CE-48D2-AA48-E371AC50C817}">
      <dsp:nvSpPr>
        <dsp:cNvPr id="0" name=""/>
        <dsp:cNvSpPr/>
      </dsp:nvSpPr>
      <dsp:spPr>
        <a:xfrm>
          <a:off x="2093029" y="0"/>
          <a:ext cx="1814690" cy="10081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cs typeface="Calibri Light"/>
            </a:rPr>
            <a:t>Game Loop</a:t>
          </a:r>
        </a:p>
      </dsp:txBody>
      <dsp:txXfrm>
        <a:off x="2122557" y="29528"/>
        <a:ext cx="1755634" cy="949105"/>
      </dsp:txXfrm>
    </dsp:sp>
    <dsp:sp modelId="{30F6DDE7-20AD-457D-8690-1FBF08D02DDE}">
      <dsp:nvSpPr>
        <dsp:cNvPr id="0" name=""/>
        <dsp:cNvSpPr/>
      </dsp:nvSpPr>
      <dsp:spPr>
        <a:xfrm rot="5400000">
          <a:off x="2811344" y="1033365"/>
          <a:ext cx="378060" cy="4536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-5400000">
        <a:off x="2864272" y="1071171"/>
        <a:ext cx="272204" cy="264642"/>
      </dsp:txXfrm>
    </dsp:sp>
    <dsp:sp modelId="{66D56ED4-1248-4546-A17E-5633E1999ADA}">
      <dsp:nvSpPr>
        <dsp:cNvPr id="0" name=""/>
        <dsp:cNvSpPr/>
      </dsp:nvSpPr>
      <dsp:spPr>
        <a:xfrm>
          <a:off x="2093029" y="1512242"/>
          <a:ext cx="1814690" cy="10081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cs typeface="Calibri Light"/>
            </a:rPr>
            <a:t>Double Buffer</a:t>
          </a:r>
        </a:p>
      </dsp:txBody>
      <dsp:txXfrm>
        <a:off x="2122557" y="1541770"/>
        <a:ext cx="1755634" cy="949105"/>
      </dsp:txXfrm>
    </dsp:sp>
    <dsp:sp modelId="{7EDE9CE4-A6F0-4DF2-B845-4AECFEC99FD0}">
      <dsp:nvSpPr>
        <dsp:cNvPr id="0" name=""/>
        <dsp:cNvSpPr/>
      </dsp:nvSpPr>
      <dsp:spPr>
        <a:xfrm rot="5400000">
          <a:off x="2811344" y="2545607"/>
          <a:ext cx="378060" cy="4536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-5400000">
        <a:off x="2864272" y="2583413"/>
        <a:ext cx="272204" cy="264642"/>
      </dsp:txXfrm>
    </dsp:sp>
    <dsp:sp modelId="{591F875A-372D-42AB-810C-6BFEF40E0C9F}">
      <dsp:nvSpPr>
        <dsp:cNvPr id="0" name=""/>
        <dsp:cNvSpPr/>
      </dsp:nvSpPr>
      <dsp:spPr>
        <a:xfrm>
          <a:off x="2093029" y="3024484"/>
          <a:ext cx="1814690" cy="10081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cs typeface="Calibri Light" panose="020F0302020204030204"/>
            </a:rPr>
            <a:t>Type Object</a:t>
          </a:r>
        </a:p>
      </dsp:txBody>
      <dsp:txXfrm>
        <a:off x="2122557" y="3054012"/>
        <a:ext cx="1755634" cy="9491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908FF-5ACE-EF47-8F79-404A946371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C10ED-6933-4A42-BCEF-1EE0EC648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9D1F5-43C5-B547-B0D8-91E20CAF1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1E799-2F56-0441-839A-5A8863B3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B09D-EE75-8842-979D-1E49C8D4E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041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48640-C8C9-E742-82EC-97359AF19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026EB-CB01-B048-BD8B-C8F333D803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1218D-C30D-1D4E-826E-706F650EC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8FDA2-CEFB-7D44-A5A0-8F104400E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EBD05-E75D-174F-BE08-B594B4173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387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7582AA-A4C9-1242-A062-AF08F4530C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E0A71E-999A-C247-A53E-E35F1ED44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E292E-66BD-534F-B4BD-35E5FCD2D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ED55C-F319-1C4C-8E31-214805260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C9855-EB75-BD44-B291-E63EF5D73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5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BD0D1-839B-1D43-B056-846FDBFF7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24A59-E4F7-9243-B5BC-9953C1A76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2076B-5F6F-F945-B37A-B18B142CB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AF7DC-132C-DA4C-8736-ED362E43C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187AF-D791-7B4A-9243-60B271065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99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B5EB6-D2ED-BF44-A720-5E02F26F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1454D4-B093-624E-AAAE-C9B350DBA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BECC3-5A7C-AC49-94AC-46374B18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13A62-DE95-2042-82A4-E795D2B1C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FE312-17F9-C64B-A694-667262B8C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63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12C5-8F2B-8947-8A10-180ABA27E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32B9F-6F45-5744-B7F0-BC09EEB8F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BC5F7F-57C1-BF47-B3A9-D3DE8F8EF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9A709-11E4-304B-BFD5-2963D9CF3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D5CCE1-EFC0-5147-AB82-47F4786A3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A8A74-D4C5-AF49-8D1B-36DA77E0E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48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19385-0F54-FA4C-9A92-A4C69F4C0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BF6C5-038D-4B43-88F3-C676CD040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962CA-83F0-F14B-BE7E-B04F025D4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F0D3E2-A67F-0B44-BD58-834869F35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3BC23D-55B8-CC4F-917F-30EC8DCCF5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8752E0-7239-B147-B5A5-8B011ABA6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24D809-4882-A446-8124-3DDC2E069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5E1863-03BD-8A4A-820B-E82C5C957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589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9C504-4F97-6D4E-8D2A-5A60F039F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A75BD-7425-A14B-8850-F0B53F47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7D963-3CCC-224E-894C-E3C035083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797993-E1BC-8444-AD1C-7FD5E61E7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256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51B45-3D19-AA41-9CE9-35FA8D5DC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3DEA63-6F2D-E54B-8BDE-AB63AF1C8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4E6A5E-283C-084C-97FF-F3EC1B82F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526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9347F-BA96-7E4F-B44A-211291127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50735-B516-5349-BEA4-B867D73C8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9C679-4FC2-0949-86F6-2F69C30325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AF89A-1663-C24F-96BB-BD455BD5B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DBB798-0C56-9D48-9F01-D8CBABD65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FBEEA-26DE-DF41-80F3-F4D115CD3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17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53EF5-4029-A04D-AA78-4FB23D37D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9961B8-583B-6047-A7F3-3BD7F5CFEA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0F5C16-F817-7C41-811A-F69597FCF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CDFDB-6642-2B42-9491-E17E96EC5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A41F07-F67C-9C4F-B1E0-B88AF8D68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216533-1563-1B48-9ABD-0F239E904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840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03CF41-3A17-0446-9651-69AC5FB89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091ED-9370-914A-AA4A-738C79392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88C9C-9E9A-4543-8343-1191173FE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89CBF-2F06-0A48-BDC2-ECF530E00B1E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DB264-071E-4449-971F-710A9E4A71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4F4E5-F8C6-3F4D-A037-B3C94DFBD2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DE97C-BD62-E542-8958-5A931523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69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4" Type="http://schemas.openxmlformats.org/officeDocument/2006/relationships/image" Target="../media/image4.png"/><Relationship Id="rId9" Type="http://schemas.microsoft.com/office/2007/relationships/diagramDrawing" Target="../diagrams/drawing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8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8.xml"/><Relationship Id="rId5" Type="http://schemas.openxmlformats.org/officeDocument/2006/relationships/diagramData" Target="../diagrams/data8.xml"/><Relationship Id="rId4" Type="http://schemas.openxmlformats.org/officeDocument/2006/relationships/image" Target="../media/image18.png"/><Relationship Id="rId9" Type="http://schemas.microsoft.com/office/2007/relationships/diagramDrawing" Target="../diagrams/drawing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18" Type="http://schemas.microsoft.com/office/2007/relationships/diagramDrawing" Target="../diagrams/drawing3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17" Type="http://schemas.openxmlformats.org/officeDocument/2006/relationships/diagramColors" Target="../diagrams/colors3.xml"/><Relationship Id="rId2" Type="http://schemas.openxmlformats.org/officeDocument/2006/relationships/image" Target="../media/image2.png"/><Relationship Id="rId16" Type="http://schemas.openxmlformats.org/officeDocument/2006/relationships/diagramQuickStyle" Target="../diagrams/quickStyl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5" Type="http://schemas.openxmlformats.org/officeDocument/2006/relationships/diagramLayout" Target="../diagrams/layout3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Relationship Id="rId14" Type="http://schemas.openxmlformats.org/officeDocument/2006/relationships/diagramData" Target="../diagrams/data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4.png"/><Relationship Id="rId9" Type="http://schemas.microsoft.com/office/2007/relationships/diagramDrawing" Target="../diagrams/drawing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4.png"/><Relationship Id="rId9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83BF4-1D8F-BD43-B771-6C79B476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9734" y="2617259"/>
            <a:ext cx="7721600" cy="1325563"/>
          </a:xfrm>
        </p:spPr>
        <p:txBody>
          <a:bodyPr>
            <a:noAutofit/>
          </a:bodyPr>
          <a:lstStyle/>
          <a:p>
            <a:pPr algn="ctr"/>
            <a:r>
              <a:rPr lang="en-US" sz="9600" dirty="0" err="1">
                <a:solidFill>
                  <a:schemeClr val="bg1"/>
                </a:solidFill>
                <a:latin typeface="Bauhaus 93" pitchFamily="82" charset="77"/>
                <a:cs typeface="Algerian" panose="020F0502020204030204" pitchFamily="34" charset="0"/>
              </a:rPr>
              <a:t>trAIner</a:t>
            </a:r>
            <a:endParaRPr lang="en-US" sz="9600" dirty="0">
              <a:solidFill>
                <a:schemeClr val="bg1"/>
              </a:solidFill>
              <a:latin typeface="Bauhaus 93" pitchFamily="82" charset="77"/>
              <a:cs typeface="Algerian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94FAF6-B598-3D42-A36C-3F9F33A9A03C}"/>
              </a:ext>
            </a:extLst>
          </p:cNvPr>
          <p:cNvSpPr txBox="1"/>
          <p:nvPr/>
        </p:nvSpPr>
        <p:spPr>
          <a:xfrm>
            <a:off x="7603066" y="3711989"/>
            <a:ext cx="2048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AI game</a:t>
            </a:r>
          </a:p>
        </p:txBody>
      </p:sp>
    </p:spTree>
    <p:extLst>
      <p:ext uri="{BB962C8B-B14F-4D97-AF65-F5344CB8AC3E}">
        <p14:creationId xmlns:p14="http://schemas.microsoft.com/office/powerpoint/2010/main" val="35099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Functionality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A60AF-AFB7-5340-BF28-5EBBFA8B1702}"/>
              </a:ext>
            </a:extLst>
          </p:cNvPr>
          <p:cNvSpPr txBox="1"/>
          <p:nvPr/>
        </p:nvSpPr>
        <p:spPr>
          <a:xfrm>
            <a:off x="506494" y="2263633"/>
            <a:ext cx="4087896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User / Player Mode: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0F0CA79-51B2-ED4C-98A8-B1185312D3C3}"/>
              </a:ext>
            </a:extLst>
          </p:cNvPr>
          <p:cNvSpPr/>
          <p:nvPr/>
        </p:nvSpPr>
        <p:spPr>
          <a:xfrm>
            <a:off x="5343129" y="1332045"/>
            <a:ext cx="5044202" cy="2512484"/>
          </a:xfrm>
          <a:prstGeom prst="roundRect">
            <a:avLst/>
          </a:prstGeom>
          <a:gradFill flip="none" rotWithShape="1">
            <a:gsLst>
              <a:gs pos="0">
                <a:schemeClr val="bg2">
                  <a:lumMod val="75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Play the default loaded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Load different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Build own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35054D-C7EF-456E-B905-D8248444A3AC}"/>
              </a:ext>
            </a:extLst>
          </p:cNvPr>
          <p:cNvSpPr txBox="1"/>
          <p:nvPr/>
        </p:nvSpPr>
        <p:spPr>
          <a:xfrm>
            <a:off x="579395" y="5056471"/>
            <a:ext cx="4093219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Build Mode: </a:t>
            </a:r>
          </a:p>
        </p:txBody>
      </p:sp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9609186D-5893-4C91-96C9-4E11271A9B01}"/>
              </a:ext>
            </a:extLst>
          </p:cNvPr>
          <p:cNvSpPr/>
          <p:nvPr/>
        </p:nvSpPr>
        <p:spPr>
          <a:xfrm>
            <a:off x="5390753" y="4005330"/>
            <a:ext cx="5044546" cy="2648942"/>
          </a:xfrm>
          <a:prstGeom prst="roundRect">
            <a:avLst/>
          </a:prstGeom>
          <a:gradFill flip="none" rotWithShape="1">
            <a:gsLst>
              <a:gs pos="0">
                <a:schemeClr val="bg2">
                  <a:lumMod val="75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Build custom maps: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Place/delete building blocks </a:t>
            </a:r>
            <a:endParaRPr lang="en-US" sz="2800" dirty="0">
              <a:solidFill>
                <a:schemeClr val="bg1"/>
              </a:solidFill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Place/delete enemies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Save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990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Functionality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A60AF-AFB7-5340-BF28-5EBBFA8B1702}"/>
              </a:ext>
            </a:extLst>
          </p:cNvPr>
          <p:cNvSpPr txBox="1"/>
          <p:nvPr/>
        </p:nvSpPr>
        <p:spPr>
          <a:xfrm>
            <a:off x="1147581" y="3429000"/>
            <a:ext cx="2307167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t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AI Mode: 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0F0CA79-51B2-ED4C-98A8-B1185312D3C3}"/>
              </a:ext>
            </a:extLst>
          </p:cNvPr>
          <p:cNvSpPr/>
          <p:nvPr/>
        </p:nvSpPr>
        <p:spPr>
          <a:xfrm>
            <a:off x="4985893" y="2196641"/>
            <a:ext cx="5909634" cy="3556000"/>
          </a:xfrm>
          <a:prstGeom prst="roundRect">
            <a:avLst/>
          </a:prstGeom>
          <a:gradFill flip="none" rotWithShape="1">
            <a:gsLst>
              <a:gs pos="0">
                <a:schemeClr val="bg2">
                  <a:lumMod val="75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Train your AI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Load different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Modify AI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View AI performance statistics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DAFB7E-E868-CB40-AB68-C45DA66D8AE2}"/>
              </a:ext>
            </a:extLst>
          </p:cNvPr>
          <p:cNvSpPr txBox="1"/>
          <p:nvPr/>
        </p:nvSpPr>
        <p:spPr>
          <a:xfrm>
            <a:off x="220134" y="1432098"/>
            <a:ext cx="550333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200" b="1">
                <a:solidFill>
                  <a:schemeClr val="accent4">
                    <a:lumMod val="60000"/>
                    <a:lumOff val="40000"/>
                  </a:schemeClr>
                </a:solidFill>
              </a:rPr>
              <a:t>Let AI do the JOB!</a:t>
            </a:r>
            <a:endParaRPr lang="en-US" sz="3200" b="1">
              <a:solidFill>
                <a:schemeClr val="accent4">
                  <a:lumMod val="60000"/>
                  <a:lumOff val="40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95473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Diagrams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CC2D957-29C1-4848-90CB-769AE79C7FFE}"/>
              </a:ext>
            </a:extLst>
          </p:cNvPr>
          <p:cNvGraphicFramePr/>
          <p:nvPr>
            <p:extLst/>
          </p:nvPr>
        </p:nvGraphicFramePr>
        <p:xfrm>
          <a:off x="517970" y="1549430"/>
          <a:ext cx="11267629" cy="4868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444709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Build Map</a:t>
            </a:r>
            <a:endParaRPr lang="en-US" sz="6000">
              <a:solidFill>
                <a:schemeClr val="bg1"/>
              </a:solidFill>
              <a:latin typeface="Phosphate Inline" panose="02000506050000020004" pitchFamily="2" charset="77"/>
              <a:cs typeface="Phosphate Inline" panose="02000506050000020004" pitchFamily="2" charset="77"/>
            </a:endParaRPr>
          </a:p>
        </p:txBody>
      </p:sp>
      <p:pic>
        <p:nvPicPr>
          <p:cNvPr id="2" name="Picture 3" descr="A close up of a map&#10;&#10;Description generated with high confidence">
            <a:extLst>
              <a:ext uri="{FF2B5EF4-FFF2-40B4-BE49-F238E27FC236}">
                <a16:creationId xmlns:a16="http://schemas.microsoft.com/office/drawing/2014/main" id="{36253BC8-21B6-417B-8B9B-D3FBB7DDE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81" y="1273766"/>
            <a:ext cx="12191428" cy="56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549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AI Game</a:t>
            </a:r>
            <a:endParaRPr lang="en-US" sz="6000">
              <a:solidFill>
                <a:schemeClr val="bg1"/>
              </a:solidFill>
              <a:latin typeface="Phosphate Inline" panose="02000506050000020004" pitchFamily="2" charset="77"/>
              <a:cs typeface="Phosphate Inline" panose="02000506050000020004" pitchFamily="2" charset="77"/>
            </a:endParaRPr>
          </a:p>
        </p:txBody>
      </p:sp>
      <p:pic>
        <p:nvPicPr>
          <p:cNvPr id="2" name="Picture 3" descr="A close up of a map&#10;&#10;Description generated with high confidence">
            <a:extLst>
              <a:ext uri="{FF2B5EF4-FFF2-40B4-BE49-F238E27FC236}">
                <a16:creationId xmlns:a16="http://schemas.microsoft.com/office/drawing/2014/main" id="{E506E2DC-B978-4D28-8797-E9B5F475C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81" y="1249622"/>
            <a:ext cx="12423648" cy="5606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8979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Player Game</a:t>
            </a:r>
            <a:endParaRPr lang="en-US" sz="6000">
              <a:solidFill>
                <a:schemeClr val="bg1"/>
              </a:solidFill>
              <a:latin typeface="Phosphate Inline" panose="02000506050000020004" pitchFamily="2" charset="77"/>
              <a:cs typeface="Phosphate Inline" panose="02000506050000020004" pitchFamily="2" charset="77"/>
            </a:endParaRPr>
          </a:p>
        </p:txBody>
      </p:sp>
      <p:pic>
        <p:nvPicPr>
          <p:cNvPr id="2" name="Picture 3" descr="A picture containing text, map&#10;&#10;Description generated with high confidence">
            <a:extLst>
              <a:ext uri="{FF2B5EF4-FFF2-40B4-BE49-F238E27FC236}">
                <a16:creationId xmlns:a16="http://schemas.microsoft.com/office/drawing/2014/main" id="{1188CBBD-5E30-4F1A-8C47-2EB491B3E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23842"/>
            <a:ext cx="12192000" cy="563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52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FE0FFF-5EC9-4AD6-9A89-29765509F533}"/>
              </a:ext>
            </a:extLst>
          </p:cNvPr>
          <p:cNvSpPr txBox="1"/>
          <p:nvPr/>
        </p:nvSpPr>
        <p:spPr>
          <a:xfrm>
            <a:off x="1694258" y="27777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B9EA23C-15E1-47BA-B15A-F11136A5C5B3}"/>
              </a:ext>
            </a:extLst>
          </p:cNvPr>
          <p:cNvSpPr txBox="1"/>
          <p:nvPr/>
        </p:nvSpPr>
        <p:spPr>
          <a:xfrm>
            <a:off x="1694258" y="32956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51006E-B07A-4064-BA9E-3436E05419E2}"/>
              </a:ext>
            </a:extLst>
          </p:cNvPr>
          <p:cNvSpPr txBox="1"/>
          <p:nvPr/>
        </p:nvSpPr>
        <p:spPr>
          <a:xfrm>
            <a:off x="1694258" y="38671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CB30D51-962E-4FEC-A8C5-621C57940C5E}"/>
              </a:ext>
            </a:extLst>
          </p:cNvPr>
          <p:cNvSpPr/>
          <p:nvPr/>
        </p:nvSpPr>
        <p:spPr>
          <a:xfrm>
            <a:off x="3722464" y="31481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40319467-C6FC-4AC5-94D2-81986F9C8050}"/>
              </a:ext>
            </a:extLst>
          </p:cNvPr>
          <p:cNvSpPr/>
          <p:nvPr/>
        </p:nvSpPr>
        <p:spPr>
          <a:xfrm>
            <a:off x="3722463" y="36898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724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FE0FFF-5EC9-4AD6-9A89-29765509F533}"/>
              </a:ext>
            </a:extLst>
          </p:cNvPr>
          <p:cNvSpPr txBox="1"/>
          <p:nvPr/>
        </p:nvSpPr>
        <p:spPr>
          <a:xfrm>
            <a:off x="1694258" y="2777726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B9EA23C-15E1-47BA-B15A-F11136A5C5B3}"/>
              </a:ext>
            </a:extLst>
          </p:cNvPr>
          <p:cNvSpPr txBox="1"/>
          <p:nvPr/>
        </p:nvSpPr>
        <p:spPr>
          <a:xfrm>
            <a:off x="1694258" y="32956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51006E-B07A-4064-BA9E-3436E05419E2}"/>
              </a:ext>
            </a:extLst>
          </p:cNvPr>
          <p:cNvSpPr txBox="1"/>
          <p:nvPr/>
        </p:nvSpPr>
        <p:spPr>
          <a:xfrm>
            <a:off x="1694258" y="38671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CB30D51-962E-4FEC-A8C5-621C57940C5E}"/>
              </a:ext>
            </a:extLst>
          </p:cNvPr>
          <p:cNvSpPr/>
          <p:nvPr/>
        </p:nvSpPr>
        <p:spPr>
          <a:xfrm>
            <a:off x="3722464" y="31481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40319467-C6FC-4AC5-94D2-81986F9C8050}"/>
              </a:ext>
            </a:extLst>
          </p:cNvPr>
          <p:cNvSpPr/>
          <p:nvPr/>
        </p:nvSpPr>
        <p:spPr>
          <a:xfrm>
            <a:off x="3722463" y="36898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14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FE0FFF-5EC9-4AD6-9A89-29765509F533}"/>
              </a:ext>
            </a:extLst>
          </p:cNvPr>
          <p:cNvSpPr txBox="1"/>
          <p:nvPr/>
        </p:nvSpPr>
        <p:spPr>
          <a:xfrm>
            <a:off x="1694258" y="27777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B9EA23C-15E1-47BA-B15A-F11136A5C5B3}"/>
              </a:ext>
            </a:extLst>
          </p:cNvPr>
          <p:cNvSpPr txBox="1"/>
          <p:nvPr/>
        </p:nvSpPr>
        <p:spPr>
          <a:xfrm>
            <a:off x="1694258" y="329564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51006E-B07A-4064-BA9E-3436E05419E2}"/>
              </a:ext>
            </a:extLst>
          </p:cNvPr>
          <p:cNvSpPr txBox="1"/>
          <p:nvPr/>
        </p:nvSpPr>
        <p:spPr>
          <a:xfrm>
            <a:off x="1694258" y="38671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CB30D51-962E-4FEC-A8C5-621C57940C5E}"/>
              </a:ext>
            </a:extLst>
          </p:cNvPr>
          <p:cNvSpPr/>
          <p:nvPr/>
        </p:nvSpPr>
        <p:spPr>
          <a:xfrm>
            <a:off x="3722464" y="31481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40319467-C6FC-4AC5-94D2-81986F9C8050}"/>
              </a:ext>
            </a:extLst>
          </p:cNvPr>
          <p:cNvSpPr/>
          <p:nvPr/>
        </p:nvSpPr>
        <p:spPr>
          <a:xfrm>
            <a:off x="3722463" y="36898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51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FE0FFF-5EC9-4AD6-9A89-29765509F533}"/>
              </a:ext>
            </a:extLst>
          </p:cNvPr>
          <p:cNvSpPr txBox="1"/>
          <p:nvPr/>
        </p:nvSpPr>
        <p:spPr>
          <a:xfrm>
            <a:off x="1694258" y="27777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B9EA23C-15E1-47BA-B15A-F11136A5C5B3}"/>
              </a:ext>
            </a:extLst>
          </p:cNvPr>
          <p:cNvSpPr txBox="1"/>
          <p:nvPr/>
        </p:nvSpPr>
        <p:spPr>
          <a:xfrm>
            <a:off x="1694258" y="32956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51006E-B07A-4064-BA9E-3436E05419E2}"/>
              </a:ext>
            </a:extLst>
          </p:cNvPr>
          <p:cNvSpPr txBox="1"/>
          <p:nvPr/>
        </p:nvSpPr>
        <p:spPr>
          <a:xfrm>
            <a:off x="1694258" y="386714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CB30D51-962E-4FEC-A8C5-621C57940C5E}"/>
              </a:ext>
            </a:extLst>
          </p:cNvPr>
          <p:cNvSpPr/>
          <p:nvPr/>
        </p:nvSpPr>
        <p:spPr>
          <a:xfrm>
            <a:off x="3722464" y="31481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40319467-C6FC-4AC5-94D2-81986F9C8050}"/>
              </a:ext>
            </a:extLst>
          </p:cNvPr>
          <p:cNvSpPr/>
          <p:nvPr/>
        </p:nvSpPr>
        <p:spPr>
          <a:xfrm>
            <a:off x="3722463" y="36898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98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3;&#10;&#13;&#10;Description automatically generated">
            <a:extLst>
              <a:ext uri="{FF2B5EF4-FFF2-40B4-BE49-F238E27FC236}">
                <a16:creationId xmlns:a16="http://schemas.microsoft.com/office/drawing/2014/main" id="{F9262DA2-A90A-3F48-96E9-89B8AB822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3175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F35437-F18E-8444-9AAF-CAC9B0D3879A}"/>
              </a:ext>
            </a:extLst>
          </p:cNvPr>
          <p:cNvSpPr txBox="1"/>
          <p:nvPr/>
        </p:nvSpPr>
        <p:spPr>
          <a:xfrm>
            <a:off x="242909" y="1529484"/>
            <a:ext cx="1170617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4400" i="1" dirty="0">
                <a:solidFill>
                  <a:schemeClr val="bg1"/>
                </a:solidFill>
              </a:rPr>
              <a:t>"We were supposed to make AI do all the work and we play games but we do all the work and the AI is playing games!”</a:t>
            </a:r>
          </a:p>
          <a:p>
            <a:pPr algn="just"/>
            <a:endParaRPr lang="en-GB" sz="4400" i="1" dirty="0">
              <a:solidFill>
                <a:schemeClr val="bg1"/>
              </a:solidFill>
            </a:endParaRPr>
          </a:p>
          <a:p>
            <a:pPr algn="just"/>
            <a:r>
              <a:rPr lang="en-GB" sz="4400" i="1" dirty="0">
                <a:solidFill>
                  <a:schemeClr val="bg1"/>
                </a:solidFill>
              </a:rPr>
              <a:t>- Andrey </a:t>
            </a:r>
            <a:r>
              <a:rPr lang="en-GB" sz="4400" i="1" dirty="0" err="1">
                <a:solidFill>
                  <a:schemeClr val="bg1"/>
                </a:solidFill>
              </a:rPr>
              <a:t>Karpathy</a:t>
            </a:r>
            <a:endParaRPr lang="en-US" sz="4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3494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0C62A4-074D-4FE9-B024-C5E69200F144}"/>
              </a:ext>
            </a:extLst>
          </p:cNvPr>
          <p:cNvSpPr/>
          <p:nvPr/>
        </p:nvSpPr>
        <p:spPr>
          <a:xfrm>
            <a:off x="906065" y="2727722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48B2F-FF8D-4A06-81D0-A8B0F145057B}"/>
              </a:ext>
            </a:extLst>
          </p:cNvPr>
          <p:cNvSpPr/>
          <p:nvPr/>
        </p:nvSpPr>
        <p:spPr>
          <a:xfrm>
            <a:off x="12692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29D806-45F1-4C94-A6ED-4E764E08F109}"/>
              </a:ext>
            </a:extLst>
          </p:cNvPr>
          <p:cNvSpPr/>
          <p:nvPr/>
        </p:nvSpPr>
        <p:spPr>
          <a:xfrm>
            <a:off x="4424361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1AB447-5CC8-4836-B45C-8BF8091DBE6F}"/>
              </a:ext>
            </a:extLst>
          </p:cNvPr>
          <p:cNvSpPr/>
          <p:nvPr/>
        </p:nvSpPr>
        <p:spPr>
          <a:xfrm>
            <a:off x="41267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A6A43CD-88FC-4B67-ABBD-D7FF166CEDE8}"/>
              </a:ext>
            </a:extLst>
          </p:cNvPr>
          <p:cNvSpPr/>
          <p:nvPr/>
        </p:nvSpPr>
        <p:spPr>
          <a:xfrm>
            <a:off x="2436016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BA57A9-5D95-4724-8E43-474BA402E574}"/>
              </a:ext>
            </a:extLst>
          </p:cNvPr>
          <p:cNvSpPr/>
          <p:nvPr/>
        </p:nvSpPr>
        <p:spPr>
          <a:xfrm>
            <a:off x="959641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75C60F-AF96-4CD6-B777-5AE25F801621}"/>
              </a:ext>
            </a:extLst>
          </p:cNvPr>
          <p:cNvSpPr/>
          <p:nvPr/>
        </p:nvSpPr>
        <p:spPr>
          <a:xfrm>
            <a:off x="2751532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42CBAB-EAFC-48CF-929C-E8F40F119F6F}"/>
              </a:ext>
            </a:extLst>
          </p:cNvPr>
          <p:cNvSpPr/>
          <p:nvPr/>
        </p:nvSpPr>
        <p:spPr>
          <a:xfrm>
            <a:off x="2144314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FF7F64-F92C-4668-B9FD-03A60FF8EB3B}"/>
              </a:ext>
            </a:extLst>
          </p:cNvPr>
          <p:cNvSpPr/>
          <p:nvPr/>
        </p:nvSpPr>
        <p:spPr>
          <a:xfrm>
            <a:off x="906065" y="385881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0F613F-0CD3-41C8-9B9C-82001BB4C2C5}"/>
              </a:ext>
            </a:extLst>
          </p:cNvPr>
          <p:cNvSpPr/>
          <p:nvPr/>
        </p:nvSpPr>
        <p:spPr>
          <a:xfrm>
            <a:off x="1852610" y="393025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195598-3A22-40E0-857D-74F5AE48E07F}"/>
              </a:ext>
            </a:extLst>
          </p:cNvPr>
          <p:cNvSpPr/>
          <p:nvPr/>
        </p:nvSpPr>
        <p:spPr>
          <a:xfrm>
            <a:off x="1549001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C1BBB6-19A1-44F5-8031-0F30136FA7B1}"/>
              </a:ext>
            </a:extLst>
          </p:cNvPr>
          <p:cNvSpPr/>
          <p:nvPr/>
        </p:nvSpPr>
        <p:spPr>
          <a:xfrm>
            <a:off x="4906564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EA83508-38F0-4508-AAA7-253B27A58433}"/>
              </a:ext>
            </a:extLst>
          </p:cNvPr>
          <p:cNvSpPr/>
          <p:nvPr/>
        </p:nvSpPr>
        <p:spPr>
          <a:xfrm>
            <a:off x="2513408" y="3930251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390051-1E8D-4CCA-9691-060D2B052413}"/>
              </a:ext>
            </a:extLst>
          </p:cNvPr>
          <p:cNvSpPr/>
          <p:nvPr/>
        </p:nvSpPr>
        <p:spPr>
          <a:xfrm>
            <a:off x="3328985" y="393025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Population Initialize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799855" y="4457842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DC535D-4261-455C-9B59-F1BBF6C1B074}"/>
              </a:ext>
            </a:extLst>
          </p:cNvPr>
          <p:cNvSpPr/>
          <p:nvPr/>
        </p:nvSpPr>
        <p:spPr>
          <a:xfrm>
            <a:off x="852486" y="5007768"/>
            <a:ext cx="4510087" cy="16823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907B4FE-8F52-4460-8906-26618E0B4EC5}"/>
              </a:ext>
            </a:extLst>
          </p:cNvPr>
          <p:cNvSpPr txBox="1"/>
          <p:nvPr/>
        </p:nvSpPr>
        <p:spPr>
          <a:xfrm>
            <a:off x="1688305" y="5295898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Evaluation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2E220F-3303-4EAF-BAB2-A27A2CF9909B}"/>
              </a:ext>
            </a:extLst>
          </p:cNvPr>
          <p:cNvSpPr txBox="1"/>
          <p:nvPr/>
        </p:nvSpPr>
        <p:spPr>
          <a:xfrm>
            <a:off x="1718068" y="6063851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Fitness Value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20E1A87B-585B-4A1D-82FF-FDEF50125974}"/>
              </a:ext>
            </a:extLst>
          </p:cNvPr>
          <p:cNvSpPr/>
          <p:nvPr/>
        </p:nvSpPr>
        <p:spPr>
          <a:xfrm>
            <a:off x="3841528" y="5684184"/>
            <a:ext cx="127447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A9B13E-5367-44A3-8DB0-7EE16C2BCB65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" panose="020F0502020204030204"/>
              </a:rPr>
              <a:t>Evolution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72960F-1F8C-4FA1-8846-1BB1B846BEB7}"/>
              </a:ext>
            </a:extLst>
          </p:cNvPr>
          <p:cNvSpPr/>
          <p:nvPr/>
        </p:nvSpPr>
        <p:spPr>
          <a:xfrm>
            <a:off x="862011" y="1629964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E5C93E-0BBA-4DD7-9464-B2CF5D1AE4CE}"/>
              </a:ext>
            </a:extLst>
          </p:cNvPr>
          <p:cNvSpPr/>
          <p:nvPr/>
        </p:nvSpPr>
        <p:spPr>
          <a:xfrm>
            <a:off x="975121" y="173712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86FF2A-9D71-4E9C-A856-255DFB760CC5}"/>
              </a:ext>
            </a:extLst>
          </p:cNvPr>
          <p:cNvSpPr/>
          <p:nvPr/>
        </p:nvSpPr>
        <p:spPr>
          <a:xfrm>
            <a:off x="2350292" y="173712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C8C7EE7-F0C9-4DC7-A071-D1296C351D43}"/>
              </a:ext>
            </a:extLst>
          </p:cNvPr>
          <p:cNvSpPr/>
          <p:nvPr/>
        </p:nvSpPr>
        <p:spPr>
          <a:xfrm>
            <a:off x="2695574" y="173712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16E74F9-70C4-4576-BB5B-864F7BA1D2E9}"/>
              </a:ext>
            </a:extLst>
          </p:cNvPr>
          <p:cNvSpPr/>
          <p:nvPr/>
        </p:nvSpPr>
        <p:spPr>
          <a:xfrm>
            <a:off x="3582589" y="173712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15125AD-EECA-4485-A459-6A535ED8B00E}"/>
              </a:ext>
            </a:extLst>
          </p:cNvPr>
          <p:cNvSpPr/>
          <p:nvPr/>
        </p:nvSpPr>
        <p:spPr>
          <a:xfrm>
            <a:off x="4939901" y="173712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D4A86BD-B650-43F2-82FE-C42CAB0567BC}"/>
              </a:ext>
            </a:extLst>
          </p:cNvPr>
          <p:cNvSpPr/>
          <p:nvPr/>
        </p:nvSpPr>
        <p:spPr>
          <a:xfrm>
            <a:off x="915590" y="165973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7F8AD33-2BB3-4596-B1A6-72FA5828E43F}"/>
              </a:ext>
            </a:extLst>
          </p:cNvPr>
          <p:cNvSpPr/>
          <p:nvPr/>
        </p:nvSpPr>
        <p:spPr>
          <a:xfrm>
            <a:off x="915590" y="2189559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6FE4603-D775-4F20-B358-FEE98789EF01}"/>
              </a:ext>
            </a:extLst>
          </p:cNvPr>
          <p:cNvSpPr/>
          <p:nvPr/>
        </p:nvSpPr>
        <p:spPr>
          <a:xfrm>
            <a:off x="1576386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77EFC51-1711-4E00-9350-9D983A7B872E}"/>
              </a:ext>
            </a:extLst>
          </p:cNvPr>
          <p:cNvSpPr/>
          <p:nvPr/>
        </p:nvSpPr>
        <p:spPr>
          <a:xfrm>
            <a:off x="2445542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CB221C0-DB95-4277-BE50-5CB8A836E9BB}"/>
              </a:ext>
            </a:extLst>
          </p:cNvPr>
          <p:cNvSpPr/>
          <p:nvPr/>
        </p:nvSpPr>
        <p:spPr>
          <a:xfrm>
            <a:off x="2749151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DDE365D-D698-4B16-82CD-A67704C8565B}"/>
              </a:ext>
            </a:extLst>
          </p:cNvPr>
          <p:cNvSpPr/>
          <p:nvPr/>
        </p:nvSpPr>
        <p:spPr>
          <a:xfrm>
            <a:off x="3588542" y="2284808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B14F865-DBF0-4836-BFF8-466DC99B8FD9}"/>
              </a:ext>
            </a:extLst>
          </p:cNvPr>
          <p:cNvSpPr/>
          <p:nvPr/>
        </p:nvSpPr>
        <p:spPr>
          <a:xfrm>
            <a:off x="981073" y="2260995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FB72089-6675-4065-AC8F-B44B6BE0975A}"/>
              </a:ext>
            </a:extLst>
          </p:cNvPr>
          <p:cNvSpPr/>
          <p:nvPr/>
        </p:nvSpPr>
        <p:spPr>
          <a:xfrm>
            <a:off x="3880245" y="228480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743917B-3F3E-45D9-BBEA-4BA70687B70D}"/>
              </a:ext>
            </a:extLst>
          </p:cNvPr>
          <p:cNvSpPr/>
          <p:nvPr/>
        </p:nvSpPr>
        <p:spPr>
          <a:xfrm>
            <a:off x="4939900" y="228480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B5E480D-3F40-4E68-8940-CB8FDEBDAB25}"/>
              </a:ext>
            </a:extLst>
          </p:cNvPr>
          <p:cNvSpPr txBox="1"/>
          <p:nvPr/>
        </p:nvSpPr>
        <p:spPr>
          <a:xfrm>
            <a:off x="864393" y="126325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0C2202B-A290-46F4-97DD-00D6747FEDE5}"/>
              </a:ext>
            </a:extLst>
          </p:cNvPr>
          <p:cNvSpPr txBox="1"/>
          <p:nvPr/>
        </p:nvSpPr>
        <p:spPr>
          <a:xfrm>
            <a:off x="1551383" y="264080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2B2A822-4994-4B0A-86CB-02E6B0DC168D}"/>
              </a:ext>
            </a:extLst>
          </p:cNvPr>
          <p:cNvSpPr txBox="1"/>
          <p:nvPr/>
        </p:nvSpPr>
        <p:spPr>
          <a:xfrm>
            <a:off x="1551383" y="31587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DF9057-392C-4E1D-AD20-F501D296DABA}"/>
              </a:ext>
            </a:extLst>
          </p:cNvPr>
          <p:cNvSpPr txBox="1"/>
          <p:nvPr/>
        </p:nvSpPr>
        <p:spPr>
          <a:xfrm>
            <a:off x="1551383" y="37302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80" name="Arrow: Down 79">
            <a:extLst>
              <a:ext uri="{FF2B5EF4-FFF2-40B4-BE49-F238E27FC236}">
                <a16:creationId xmlns:a16="http://schemas.microsoft.com/office/drawing/2014/main" id="{03E43831-DF69-4D17-8C8C-BB657DDCE902}"/>
              </a:ext>
            </a:extLst>
          </p:cNvPr>
          <p:cNvSpPr/>
          <p:nvPr/>
        </p:nvSpPr>
        <p:spPr>
          <a:xfrm>
            <a:off x="3579589" y="3011232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Arrow: Down 81">
            <a:extLst>
              <a:ext uri="{FF2B5EF4-FFF2-40B4-BE49-F238E27FC236}">
                <a16:creationId xmlns:a16="http://schemas.microsoft.com/office/drawing/2014/main" id="{725375C9-3FAB-4922-A029-B4BDBB017900}"/>
              </a:ext>
            </a:extLst>
          </p:cNvPr>
          <p:cNvSpPr/>
          <p:nvPr/>
        </p:nvSpPr>
        <p:spPr>
          <a:xfrm>
            <a:off x="3579588" y="3552966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F0595EA-66CE-4FC4-852B-BE7CA6CDD7FF}"/>
              </a:ext>
            </a:extLst>
          </p:cNvPr>
          <p:cNvSpPr/>
          <p:nvPr/>
        </p:nvSpPr>
        <p:spPr>
          <a:xfrm>
            <a:off x="862011" y="1624011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8F815A36-1F21-4478-BE45-19E98C09F194}"/>
              </a:ext>
            </a:extLst>
          </p:cNvPr>
          <p:cNvSpPr/>
          <p:nvPr/>
        </p:nvSpPr>
        <p:spPr>
          <a:xfrm>
            <a:off x="975121" y="1731168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32F89E0-C469-4E9A-BCE8-F3EA3E703430}"/>
              </a:ext>
            </a:extLst>
          </p:cNvPr>
          <p:cNvSpPr/>
          <p:nvPr/>
        </p:nvSpPr>
        <p:spPr>
          <a:xfrm>
            <a:off x="2350292" y="173116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840A2B2-2F3C-4912-86B8-2F8C0606C276}"/>
              </a:ext>
            </a:extLst>
          </p:cNvPr>
          <p:cNvSpPr/>
          <p:nvPr/>
        </p:nvSpPr>
        <p:spPr>
          <a:xfrm>
            <a:off x="2695574" y="173116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E2D136A-0263-487E-A836-8A0C126968D3}"/>
              </a:ext>
            </a:extLst>
          </p:cNvPr>
          <p:cNvSpPr/>
          <p:nvPr/>
        </p:nvSpPr>
        <p:spPr>
          <a:xfrm>
            <a:off x="3582589" y="1731167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63B6E384-6ACC-4EC3-93F1-BC959A1AB317}"/>
              </a:ext>
            </a:extLst>
          </p:cNvPr>
          <p:cNvSpPr/>
          <p:nvPr/>
        </p:nvSpPr>
        <p:spPr>
          <a:xfrm>
            <a:off x="4939901" y="1731167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3856FF3-CDEF-4FDF-9CB3-326BE8631C2F}"/>
              </a:ext>
            </a:extLst>
          </p:cNvPr>
          <p:cNvSpPr/>
          <p:nvPr/>
        </p:nvSpPr>
        <p:spPr>
          <a:xfrm>
            <a:off x="915590" y="1653778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F4A35DE-95D0-4A50-A4E1-2E45F983989E}"/>
              </a:ext>
            </a:extLst>
          </p:cNvPr>
          <p:cNvSpPr/>
          <p:nvPr/>
        </p:nvSpPr>
        <p:spPr>
          <a:xfrm>
            <a:off x="915590" y="2183606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5316170B-B048-422E-8F80-6B1730E105BE}"/>
              </a:ext>
            </a:extLst>
          </p:cNvPr>
          <p:cNvSpPr/>
          <p:nvPr/>
        </p:nvSpPr>
        <p:spPr>
          <a:xfrm>
            <a:off x="1576386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F1B445B9-9793-4D11-A8C2-D820DD510098}"/>
              </a:ext>
            </a:extLst>
          </p:cNvPr>
          <p:cNvSpPr/>
          <p:nvPr/>
        </p:nvSpPr>
        <p:spPr>
          <a:xfrm>
            <a:off x="2445542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E4B35BF4-2B86-4E4E-9C1A-F3943055A267}"/>
              </a:ext>
            </a:extLst>
          </p:cNvPr>
          <p:cNvSpPr/>
          <p:nvPr/>
        </p:nvSpPr>
        <p:spPr>
          <a:xfrm>
            <a:off x="2749151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173B4BC0-FA1A-47A9-9AC8-5F05E3778555}"/>
              </a:ext>
            </a:extLst>
          </p:cNvPr>
          <p:cNvSpPr/>
          <p:nvPr/>
        </p:nvSpPr>
        <p:spPr>
          <a:xfrm>
            <a:off x="3588542" y="2278855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4CAD9685-95D6-457D-838C-8ACF79EA9EDE}"/>
              </a:ext>
            </a:extLst>
          </p:cNvPr>
          <p:cNvSpPr/>
          <p:nvPr/>
        </p:nvSpPr>
        <p:spPr>
          <a:xfrm>
            <a:off x="981073" y="22550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A3C1B962-49F1-41E9-9338-B21ACF424524}"/>
              </a:ext>
            </a:extLst>
          </p:cNvPr>
          <p:cNvSpPr/>
          <p:nvPr/>
        </p:nvSpPr>
        <p:spPr>
          <a:xfrm>
            <a:off x="3880245" y="2278855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72FBACE1-890B-4F2A-8E8D-416B48FF897C}"/>
              </a:ext>
            </a:extLst>
          </p:cNvPr>
          <p:cNvSpPr/>
          <p:nvPr/>
        </p:nvSpPr>
        <p:spPr>
          <a:xfrm>
            <a:off x="4939900" y="2278855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117480B-AB35-451D-808C-B90D8574D248}"/>
              </a:ext>
            </a:extLst>
          </p:cNvPr>
          <p:cNvSpPr txBox="1"/>
          <p:nvPr/>
        </p:nvSpPr>
        <p:spPr>
          <a:xfrm>
            <a:off x="864393" y="1257299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3E7FC2D-FB48-461A-B4FB-451EAFC933B6}"/>
              </a:ext>
            </a:extLst>
          </p:cNvPr>
          <p:cNvSpPr txBox="1"/>
          <p:nvPr/>
        </p:nvSpPr>
        <p:spPr>
          <a:xfrm>
            <a:off x="1676399" y="2771773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52DB581-2408-4A42-9CBC-98BEAF3EE7B0}"/>
              </a:ext>
            </a:extLst>
          </p:cNvPr>
          <p:cNvSpPr txBox="1"/>
          <p:nvPr/>
        </p:nvSpPr>
        <p:spPr>
          <a:xfrm>
            <a:off x="1676399" y="3289695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8820E9B9-08B6-46AD-87D6-BFAE11F9ECD4}"/>
              </a:ext>
            </a:extLst>
          </p:cNvPr>
          <p:cNvSpPr txBox="1"/>
          <p:nvPr/>
        </p:nvSpPr>
        <p:spPr>
          <a:xfrm>
            <a:off x="1676399" y="3861195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22" name="Arrow: Down 121">
            <a:extLst>
              <a:ext uri="{FF2B5EF4-FFF2-40B4-BE49-F238E27FC236}">
                <a16:creationId xmlns:a16="http://schemas.microsoft.com/office/drawing/2014/main" id="{3F6FC89A-A0B1-46DF-8295-26600C0140E5}"/>
              </a:ext>
            </a:extLst>
          </p:cNvPr>
          <p:cNvSpPr/>
          <p:nvPr/>
        </p:nvSpPr>
        <p:spPr>
          <a:xfrm>
            <a:off x="3847480" y="3142201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Arrow: Down 123">
            <a:extLst>
              <a:ext uri="{FF2B5EF4-FFF2-40B4-BE49-F238E27FC236}">
                <a16:creationId xmlns:a16="http://schemas.microsoft.com/office/drawing/2014/main" id="{55D51C5B-2ABC-4328-B598-72DBC1F800B2}"/>
              </a:ext>
            </a:extLst>
          </p:cNvPr>
          <p:cNvSpPr/>
          <p:nvPr/>
        </p:nvSpPr>
        <p:spPr>
          <a:xfrm>
            <a:off x="3847479" y="370179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6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799855" y="4457842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DC535D-4261-455C-9B59-F1BBF6C1B074}"/>
              </a:ext>
            </a:extLst>
          </p:cNvPr>
          <p:cNvSpPr/>
          <p:nvPr/>
        </p:nvSpPr>
        <p:spPr>
          <a:xfrm>
            <a:off x="852486" y="5007768"/>
            <a:ext cx="4510087" cy="16823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907B4FE-8F52-4460-8906-26618E0B4EC5}"/>
              </a:ext>
            </a:extLst>
          </p:cNvPr>
          <p:cNvSpPr txBox="1"/>
          <p:nvPr/>
        </p:nvSpPr>
        <p:spPr>
          <a:xfrm>
            <a:off x="1688305" y="529589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Evaluation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2E220F-3303-4EAF-BAB2-A27A2CF9909B}"/>
              </a:ext>
            </a:extLst>
          </p:cNvPr>
          <p:cNvSpPr txBox="1"/>
          <p:nvPr/>
        </p:nvSpPr>
        <p:spPr>
          <a:xfrm>
            <a:off x="1718068" y="6063851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Fitness Value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20E1A87B-585B-4A1D-82FF-FDEF50125974}"/>
              </a:ext>
            </a:extLst>
          </p:cNvPr>
          <p:cNvSpPr/>
          <p:nvPr/>
        </p:nvSpPr>
        <p:spPr>
          <a:xfrm>
            <a:off x="3841528" y="5684184"/>
            <a:ext cx="127447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A9B13E-5367-44A3-8DB0-7EE16C2BCB65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cs typeface="Calibri" panose="020F0502020204030204"/>
              </a:rPr>
              <a:t>Evolution</a:t>
            </a: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C964EA90-3C52-4538-8CA1-D7DCBEF605B9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17BF899F-F76A-4CB1-8E07-6B1E169FB07D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408E805A-840C-4CFA-8DDA-3F2DE57D06EA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CFD5077F-0D94-43AA-A1EB-AE7D66DF4E21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88D2682A-70E3-4058-9F3A-4BD54191B520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A9716215-EEF6-475C-B2D7-B03135F33C6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EAD768C5-D048-487E-B9DB-1E2A44F4A713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CCC168A8-AD2C-438D-BA08-D91E20EB3CC0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6A626698-28EB-411B-89E2-7ECC3284003B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A9C9B28-9516-4898-B94A-555EC4463925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49A8A943-8B09-44F8-AFBE-4F0A7589C76B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71EA9321-FB19-4AF1-A04D-C96D9DFA3E03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2005FBF1-CDA4-4634-BFDD-44B7BEC87F8D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34DABA20-7C62-4BE6-AFBA-F436AA49F41D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411E172B-ECC4-430C-B114-9E045A7BC137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C2E4CE4A-CE6A-42A8-BEFD-09EDE12B3BDA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65B3BFCE-1930-4A4E-92C8-6D5E0607DF52}"/>
              </a:ext>
            </a:extLst>
          </p:cNvPr>
          <p:cNvSpPr txBox="1"/>
          <p:nvPr/>
        </p:nvSpPr>
        <p:spPr>
          <a:xfrm>
            <a:off x="1694258" y="27777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FF9EC645-DF9D-4734-834D-EFA61ACEAEDF}"/>
              </a:ext>
            </a:extLst>
          </p:cNvPr>
          <p:cNvSpPr txBox="1"/>
          <p:nvPr/>
        </p:nvSpPr>
        <p:spPr>
          <a:xfrm>
            <a:off x="1694258" y="32956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DD2C190B-24B6-47B7-BF3F-96366F3D98C2}"/>
              </a:ext>
            </a:extLst>
          </p:cNvPr>
          <p:cNvSpPr txBox="1"/>
          <p:nvPr/>
        </p:nvSpPr>
        <p:spPr>
          <a:xfrm>
            <a:off x="1694258" y="38671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64" name="Arrow: Down 163">
            <a:extLst>
              <a:ext uri="{FF2B5EF4-FFF2-40B4-BE49-F238E27FC236}">
                <a16:creationId xmlns:a16="http://schemas.microsoft.com/office/drawing/2014/main" id="{B056A021-27AF-4D0A-A749-B51ABF029071}"/>
              </a:ext>
            </a:extLst>
          </p:cNvPr>
          <p:cNvSpPr/>
          <p:nvPr/>
        </p:nvSpPr>
        <p:spPr>
          <a:xfrm>
            <a:off x="3799855" y="31481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Arrow: Down 165">
            <a:extLst>
              <a:ext uri="{FF2B5EF4-FFF2-40B4-BE49-F238E27FC236}">
                <a16:creationId xmlns:a16="http://schemas.microsoft.com/office/drawing/2014/main" id="{0BD415A9-AEC5-42B6-A33C-29B5F57BD5BE}"/>
              </a:ext>
            </a:extLst>
          </p:cNvPr>
          <p:cNvSpPr/>
          <p:nvPr/>
        </p:nvSpPr>
        <p:spPr>
          <a:xfrm>
            <a:off x="3799854" y="370179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4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0C62A4-074D-4FE9-B024-C5E69200F144}"/>
              </a:ext>
            </a:extLst>
          </p:cNvPr>
          <p:cNvSpPr/>
          <p:nvPr/>
        </p:nvSpPr>
        <p:spPr>
          <a:xfrm>
            <a:off x="906065" y="2727722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48B2F-FF8D-4A06-81D0-A8B0F145057B}"/>
              </a:ext>
            </a:extLst>
          </p:cNvPr>
          <p:cNvSpPr/>
          <p:nvPr/>
        </p:nvSpPr>
        <p:spPr>
          <a:xfrm>
            <a:off x="12692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29D806-45F1-4C94-A6ED-4E764E08F109}"/>
              </a:ext>
            </a:extLst>
          </p:cNvPr>
          <p:cNvSpPr/>
          <p:nvPr/>
        </p:nvSpPr>
        <p:spPr>
          <a:xfrm>
            <a:off x="4424361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1AB447-5CC8-4836-B45C-8BF8091DBE6F}"/>
              </a:ext>
            </a:extLst>
          </p:cNvPr>
          <p:cNvSpPr/>
          <p:nvPr/>
        </p:nvSpPr>
        <p:spPr>
          <a:xfrm>
            <a:off x="41267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A6A43CD-88FC-4B67-ABBD-D7FF166CEDE8}"/>
              </a:ext>
            </a:extLst>
          </p:cNvPr>
          <p:cNvSpPr/>
          <p:nvPr/>
        </p:nvSpPr>
        <p:spPr>
          <a:xfrm>
            <a:off x="2436016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BA57A9-5D95-4724-8E43-474BA402E574}"/>
              </a:ext>
            </a:extLst>
          </p:cNvPr>
          <p:cNvSpPr/>
          <p:nvPr/>
        </p:nvSpPr>
        <p:spPr>
          <a:xfrm>
            <a:off x="959641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75C60F-AF96-4CD6-B777-5AE25F801621}"/>
              </a:ext>
            </a:extLst>
          </p:cNvPr>
          <p:cNvSpPr/>
          <p:nvPr/>
        </p:nvSpPr>
        <p:spPr>
          <a:xfrm>
            <a:off x="2751532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42CBAB-EAFC-48CF-929C-E8F40F119F6F}"/>
              </a:ext>
            </a:extLst>
          </p:cNvPr>
          <p:cNvSpPr/>
          <p:nvPr/>
        </p:nvSpPr>
        <p:spPr>
          <a:xfrm>
            <a:off x="2144314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FF7F64-F92C-4668-B9FD-03A60FF8EB3B}"/>
              </a:ext>
            </a:extLst>
          </p:cNvPr>
          <p:cNvSpPr/>
          <p:nvPr/>
        </p:nvSpPr>
        <p:spPr>
          <a:xfrm>
            <a:off x="906065" y="385881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0F613F-0CD3-41C8-9B9C-82001BB4C2C5}"/>
              </a:ext>
            </a:extLst>
          </p:cNvPr>
          <p:cNvSpPr/>
          <p:nvPr/>
        </p:nvSpPr>
        <p:spPr>
          <a:xfrm>
            <a:off x="1852610" y="393025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195598-3A22-40E0-857D-74F5AE48E07F}"/>
              </a:ext>
            </a:extLst>
          </p:cNvPr>
          <p:cNvSpPr/>
          <p:nvPr/>
        </p:nvSpPr>
        <p:spPr>
          <a:xfrm>
            <a:off x="1549001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C1BBB6-19A1-44F5-8031-0F30136FA7B1}"/>
              </a:ext>
            </a:extLst>
          </p:cNvPr>
          <p:cNvSpPr/>
          <p:nvPr/>
        </p:nvSpPr>
        <p:spPr>
          <a:xfrm>
            <a:off x="4906564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EA83508-38F0-4508-AAA7-253B27A58433}"/>
              </a:ext>
            </a:extLst>
          </p:cNvPr>
          <p:cNvSpPr/>
          <p:nvPr/>
        </p:nvSpPr>
        <p:spPr>
          <a:xfrm>
            <a:off x="2513408" y="3930251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390051-1E8D-4CCA-9691-060D2B052413}"/>
              </a:ext>
            </a:extLst>
          </p:cNvPr>
          <p:cNvSpPr/>
          <p:nvPr/>
        </p:nvSpPr>
        <p:spPr>
          <a:xfrm>
            <a:off x="3328985" y="393025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Population Initialize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799855" y="4457842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DC535D-4261-455C-9B59-F1BBF6C1B074}"/>
              </a:ext>
            </a:extLst>
          </p:cNvPr>
          <p:cNvSpPr/>
          <p:nvPr/>
        </p:nvSpPr>
        <p:spPr>
          <a:xfrm>
            <a:off x="852486" y="5007768"/>
            <a:ext cx="4510087" cy="16823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907B4FE-8F52-4460-8906-26618E0B4EC5}"/>
              </a:ext>
            </a:extLst>
          </p:cNvPr>
          <p:cNvSpPr txBox="1"/>
          <p:nvPr/>
        </p:nvSpPr>
        <p:spPr>
          <a:xfrm>
            <a:off x="1688305" y="5295898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Evaluation</a:t>
            </a:r>
            <a:endParaRPr lang="en-US">
              <a:solidFill>
                <a:schemeClr val="tx1"/>
              </a:solidFill>
              <a:cs typeface="Calibri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2E220F-3303-4EAF-BAB2-A27A2CF9909B}"/>
              </a:ext>
            </a:extLst>
          </p:cNvPr>
          <p:cNvSpPr txBox="1"/>
          <p:nvPr/>
        </p:nvSpPr>
        <p:spPr>
          <a:xfrm>
            <a:off x="1718068" y="6063851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"/>
              </a:rPr>
              <a:t>Fitness Value</a:t>
            </a: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20E1A87B-585B-4A1D-82FF-FDEF50125974}"/>
              </a:ext>
            </a:extLst>
          </p:cNvPr>
          <p:cNvSpPr/>
          <p:nvPr/>
        </p:nvSpPr>
        <p:spPr>
          <a:xfrm>
            <a:off x="3841528" y="5684184"/>
            <a:ext cx="127447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A9B13E-5367-44A3-8DB0-7EE16C2BCB65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cs typeface="Calibri" panose="020F0502020204030204"/>
              </a:rPr>
              <a:t>Evolution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5020A3-B278-488A-9588-F6EA8BD5751C}"/>
              </a:ext>
            </a:extLst>
          </p:cNvPr>
          <p:cNvSpPr/>
          <p:nvPr/>
        </p:nvSpPr>
        <p:spPr>
          <a:xfrm>
            <a:off x="864209" y="1614486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A22E88-F773-4660-9586-0283FACAB864}"/>
              </a:ext>
            </a:extLst>
          </p:cNvPr>
          <p:cNvSpPr/>
          <p:nvPr/>
        </p:nvSpPr>
        <p:spPr>
          <a:xfrm>
            <a:off x="977319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8E1811-A6DC-409C-B752-CD3E19172CF1}"/>
              </a:ext>
            </a:extLst>
          </p:cNvPr>
          <p:cNvSpPr/>
          <p:nvPr/>
        </p:nvSpPr>
        <p:spPr>
          <a:xfrm>
            <a:off x="2352490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8DE09B-04FC-413D-A44A-7B3DBF379864}"/>
              </a:ext>
            </a:extLst>
          </p:cNvPr>
          <p:cNvSpPr/>
          <p:nvPr/>
        </p:nvSpPr>
        <p:spPr>
          <a:xfrm>
            <a:off x="2697772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0C79820-7F84-48CA-96EF-D0BAB9F790F9}"/>
              </a:ext>
            </a:extLst>
          </p:cNvPr>
          <p:cNvSpPr/>
          <p:nvPr/>
        </p:nvSpPr>
        <p:spPr>
          <a:xfrm>
            <a:off x="3584787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F110BA1-63C0-4AD4-A8D5-6622795B0E75}"/>
              </a:ext>
            </a:extLst>
          </p:cNvPr>
          <p:cNvSpPr/>
          <p:nvPr/>
        </p:nvSpPr>
        <p:spPr>
          <a:xfrm>
            <a:off x="4942099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1343887-1643-4B66-9D66-654B8E5939D3}"/>
              </a:ext>
            </a:extLst>
          </p:cNvPr>
          <p:cNvSpPr/>
          <p:nvPr/>
        </p:nvSpPr>
        <p:spPr>
          <a:xfrm>
            <a:off x="917788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66691EE-F95A-4605-8E7C-B042F641F688}"/>
              </a:ext>
            </a:extLst>
          </p:cNvPr>
          <p:cNvSpPr/>
          <p:nvPr/>
        </p:nvSpPr>
        <p:spPr>
          <a:xfrm>
            <a:off x="917788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5AECD70-2166-4190-B2F3-3FBC837D2CBA}"/>
              </a:ext>
            </a:extLst>
          </p:cNvPr>
          <p:cNvSpPr/>
          <p:nvPr/>
        </p:nvSpPr>
        <p:spPr>
          <a:xfrm>
            <a:off x="1578584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8721898-746F-4DD4-8E7D-AEE6E45A24EC}"/>
              </a:ext>
            </a:extLst>
          </p:cNvPr>
          <p:cNvSpPr/>
          <p:nvPr/>
        </p:nvSpPr>
        <p:spPr>
          <a:xfrm>
            <a:off x="2447740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F77907B-92ED-4215-9B49-1CE3B41FFB91}"/>
              </a:ext>
            </a:extLst>
          </p:cNvPr>
          <p:cNvSpPr/>
          <p:nvPr/>
        </p:nvSpPr>
        <p:spPr>
          <a:xfrm>
            <a:off x="2751349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213516F-43FE-4C60-81D7-A4C1139F7000}"/>
              </a:ext>
            </a:extLst>
          </p:cNvPr>
          <p:cNvSpPr/>
          <p:nvPr/>
        </p:nvSpPr>
        <p:spPr>
          <a:xfrm>
            <a:off x="3590740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EE7D08F-2B61-4B7C-9DFA-AC72A4069C18}"/>
              </a:ext>
            </a:extLst>
          </p:cNvPr>
          <p:cNvSpPr/>
          <p:nvPr/>
        </p:nvSpPr>
        <p:spPr>
          <a:xfrm>
            <a:off x="983271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7F9A2D7-A646-453A-A4A4-81F82C610B9B}"/>
              </a:ext>
            </a:extLst>
          </p:cNvPr>
          <p:cNvSpPr/>
          <p:nvPr/>
        </p:nvSpPr>
        <p:spPr>
          <a:xfrm>
            <a:off x="3882443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EB947CF-AA3F-4B90-A27D-6A1B6CDF8E0C}"/>
              </a:ext>
            </a:extLst>
          </p:cNvPr>
          <p:cNvSpPr/>
          <p:nvPr/>
        </p:nvSpPr>
        <p:spPr>
          <a:xfrm>
            <a:off x="4942098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DAAE75C-E1B2-438C-9C0C-0CFFDAB3B16F}"/>
              </a:ext>
            </a:extLst>
          </p:cNvPr>
          <p:cNvSpPr txBox="1"/>
          <p:nvPr/>
        </p:nvSpPr>
        <p:spPr>
          <a:xfrm>
            <a:off x="866591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1F3FD7A-DBDE-4B6D-A0D1-52A5DEF2CAC8}"/>
              </a:ext>
            </a:extLst>
          </p:cNvPr>
          <p:cNvSpPr txBox="1"/>
          <p:nvPr/>
        </p:nvSpPr>
        <p:spPr>
          <a:xfrm>
            <a:off x="1553581" y="26253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BEFD50C-8467-4B33-95BD-1A5CE879D34C}"/>
              </a:ext>
            </a:extLst>
          </p:cNvPr>
          <p:cNvSpPr txBox="1"/>
          <p:nvPr/>
        </p:nvSpPr>
        <p:spPr>
          <a:xfrm>
            <a:off x="1553581" y="31432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37315F5-80FF-4D18-A671-3BFB7DF31A67}"/>
              </a:ext>
            </a:extLst>
          </p:cNvPr>
          <p:cNvSpPr txBox="1"/>
          <p:nvPr/>
        </p:nvSpPr>
        <p:spPr>
          <a:xfrm>
            <a:off x="1553581" y="371474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80" name="Arrow: Down 79">
            <a:extLst>
              <a:ext uri="{FF2B5EF4-FFF2-40B4-BE49-F238E27FC236}">
                <a16:creationId xmlns:a16="http://schemas.microsoft.com/office/drawing/2014/main" id="{96036EDB-FE9D-4879-91ED-41A949D7F029}"/>
              </a:ext>
            </a:extLst>
          </p:cNvPr>
          <p:cNvSpPr/>
          <p:nvPr/>
        </p:nvSpPr>
        <p:spPr>
          <a:xfrm>
            <a:off x="3581787" y="29957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Arrow: Down 81">
            <a:extLst>
              <a:ext uri="{FF2B5EF4-FFF2-40B4-BE49-F238E27FC236}">
                <a16:creationId xmlns:a16="http://schemas.microsoft.com/office/drawing/2014/main" id="{C7AFDCA2-AD9F-41B5-8DD1-28945164456D}"/>
              </a:ext>
            </a:extLst>
          </p:cNvPr>
          <p:cNvSpPr/>
          <p:nvPr/>
        </p:nvSpPr>
        <p:spPr>
          <a:xfrm>
            <a:off x="3581786" y="35374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3C8D301-A1F1-4DAF-A24B-1862CFC396A4}"/>
              </a:ext>
            </a:extLst>
          </p:cNvPr>
          <p:cNvSpPr/>
          <p:nvPr/>
        </p:nvSpPr>
        <p:spPr>
          <a:xfrm>
            <a:off x="867964" y="1618058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D57E3141-6C5D-4B2E-84A1-5DC12A3E57D7}"/>
              </a:ext>
            </a:extLst>
          </p:cNvPr>
          <p:cNvSpPr/>
          <p:nvPr/>
        </p:nvSpPr>
        <p:spPr>
          <a:xfrm>
            <a:off x="981074" y="172521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DB0FB9F0-9692-472F-A2FE-C1C78FCD001F}"/>
              </a:ext>
            </a:extLst>
          </p:cNvPr>
          <p:cNvSpPr/>
          <p:nvPr/>
        </p:nvSpPr>
        <p:spPr>
          <a:xfrm>
            <a:off x="2356245" y="1725214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3F4F409D-DD4F-48F3-BC74-EBB82D45F698}"/>
              </a:ext>
            </a:extLst>
          </p:cNvPr>
          <p:cNvSpPr/>
          <p:nvPr/>
        </p:nvSpPr>
        <p:spPr>
          <a:xfrm>
            <a:off x="2701527" y="1725215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FEAEB90-AF0C-4586-8120-386DC3A2BDBF}"/>
              </a:ext>
            </a:extLst>
          </p:cNvPr>
          <p:cNvSpPr/>
          <p:nvPr/>
        </p:nvSpPr>
        <p:spPr>
          <a:xfrm>
            <a:off x="3588542" y="1725214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ACD97E38-29FA-46C1-94D0-8447FDB6C020}"/>
              </a:ext>
            </a:extLst>
          </p:cNvPr>
          <p:cNvSpPr/>
          <p:nvPr/>
        </p:nvSpPr>
        <p:spPr>
          <a:xfrm>
            <a:off x="4945854" y="1725214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AF9222D-7511-4608-B710-B5F8F5C3A3C7}"/>
              </a:ext>
            </a:extLst>
          </p:cNvPr>
          <p:cNvSpPr/>
          <p:nvPr/>
        </p:nvSpPr>
        <p:spPr>
          <a:xfrm>
            <a:off x="921543" y="164782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F50FCE83-355D-435F-BCF8-9B0479518A04}"/>
              </a:ext>
            </a:extLst>
          </p:cNvPr>
          <p:cNvSpPr/>
          <p:nvPr/>
        </p:nvSpPr>
        <p:spPr>
          <a:xfrm>
            <a:off x="921543" y="21776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371CEC2C-0EFB-4371-BCB7-98EFFD5DE81C}"/>
              </a:ext>
            </a:extLst>
          </p:cNvPr>
          <p:cNvSpPr/>
          <p:nvPr/>
        </p:nvSpPr>
        <p:spPr>
          <a:xfrm>
            <a:off x="1582339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BC14FAAD-4550-4DA6-BAB7-E61CC85884A1}"/>
              </a:ext>
            </a:extLst>
          </p:cNvPr>
          <p:cNvSpPr/>
          <p:nvPr/>
        </p:nvSpPr>
        <p:spPr>
          <a:xfrm>
            <a:off x="2451495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AD995B9-71BF-425F-A929-C2DAE4537563}"/>
              </a:ext>
            </a:extLst>
          </p:cNvPr>
          <p:cNvSpPr/>
          <p:nvPr/>
        </p:nvSpPr>
        <p:spPr>
          <a:xfrm>
            <a:off x="2755104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5C44A55-318A-4153-BFE7-AE9EB63A6FB1}"/>
              </a:ext>
            </a:extLst>
          </p:cNvPr>
          <p:cNvSpPr/>
          <p:nvPr/>
        </p:nvSpPr>
        <p:spPr>
          <a:xfrm>
            <a:off x="3594495" y="227290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C7A5BC38-CC6F-4677-A212-631EF84D0BF5}"/>
              </a:ext>
            </a:extLst>
          </p:cNvPr>
          <p:cNvSpPr/>
          <p:nvPr/>
        </p:nvSpPr>
        <p:spPr>
          <a:xfrm>
            <a:off x="987026" y="2249089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1F32F6D5-18E3-474F-945F-4F76E4FDDE31}"/>
              </a:ext>
            </a:extLst>
          </p:cNvPr>
          <p:cNvSpPr/>
          <p:nvPr/>
        </p:nvSpPr>
        <p:spPr>
          <a:xfrm>
            <a:off x="3886198" y="227290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F76EC79A-04C1-41CB-A051-963E37D885A3}"/>
              </a:ext>
            </a:extLst>
          </p:cNvPr>
          <p:cNvSpPr/>
          <p:nvPr/>
        </p:nvSpPr>
        <p:spPr>
          <a:xfrm>
            <a:off x="4945853" y="227290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8C249BEE-C3B0-47E0-99C7-19E517E45065}"/>
              </a:ext>
            </a:extLst>
          </p:cNvPr>
          <p:cNvSpPr txBox="1"/>
          <p:nvPr/>
        </p:nvSpPr>
        <p:spPr>
          <a:xfrm>
            <a:off x="870346" y="125134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DBCD7F60-57A8-40B1-93D1-2AA79B7942F6}"/>
              </a:ext>
            </a:extLst>
          </p:cNvPr>
          <p:cNvSpPr txBox="1"/>
          <p:nvPr/>
        </p:nvSpPr>
        <p:spPr>
          <a:xfrm>
            <a:off x="1581149" y="2801539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2C4D2A4-3044-4490-BD43-24019595B58A}"/>
              </a:ext>
            </a:extLst>
          </p:cNvPr>
          <p:cNvSpPr txBox="1"/>
          <p:nvPr/>
        </p:nvSpPr>
        <p:spPr>
          <a:xfrm>
            <a:off x="1610914" y="332541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854E448C-0138-49F8-AEA4-8D3C84079D41}"/>
              </a:ext>
            </a:extLst>
          </p:cNvPr>
          <p:cNvSpPr txBox="1"/>
          <p:nvPr/>
        </p:nvSpPr>
        <p:spPr>
          <a:xfrm>
            <a:off x="1610914" y="387905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22" name="Arrow: Down 121">
            <a:extLst>
              <a:ext uri="{FF2B5EF4-FFF2-40B4-BE49-F238E27FC236}">
                <a16:creationId xmlns:a16="http://schemas.microsoft.com/office/drawing/2014/main" id="{79E55CFB-48EF-48A6-9CBF-3866214BCA63}"/>
              </a:ext>
            </a:extLst>
          </p:cNvPr>
          <p:cNvSpPr/>
          <p:nvPr/>
        </p:nvSpPr>
        <p:spPr>
          <a:xfrm>
            <a:off x="3817714" y="3183873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Arrow: Down 123">
            <a:extLst>
              <a:ext uri="{FF2B5EF4-FFF2-40B4-BE49-F238E27FC236}">
                <a16:creationId xmlns:a16="http://schemas.microsoft.com/office/drawing/2014/main" id="{ABE1A318-4849-41CF-9852-92F58F98F03E}"/>
              </a:ext>
            </a:extLst>
          </p:cNvPr>
          <p:cNvSpPr/>
          <p:nvPr/>
        </p:nvSpPr>
        <p:spPr>
          <a:xfrm>
            <a:off x="3817713" y="3731560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96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0C62A4-074D-4FE9-B024-C5E69200F144}"/>
              </a:ext>
            </a:extLst>
          </p:cNvPr>
          <p:cNvSpPr/>
          <p:nvPr/>
        </p:nvSpPr>
        <p:spPr>
          <a:xfrm>
            <a:off x="906065" y="2727722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48B2F-FF8D-4A06-81D0-A8B0F145057B}"/>
              </a:ext>
            </a:extLst>
          </p:cNvPr>
          <p:cNvSpPr/>
          <p:nvPr/>
        </p:nvSpPr>
        <p:spPr>
          <a:xfrm>
            <a:off x="12692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29D806-45F1-4C94-A6ED-4E764E08F109}"/>
              </a:ext>
            </a:extLst>
          </p:cNvPr>
          <p:cNvSpPr/>
          <p:nvPr/>
        </p:nvSpPr>
        <p:spPr>
          <a:xfrm>
            <a:off x="4424361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1AB447-5CC8-4836-B45C-8BF8091DBE6F}"/>
              </a:ext>
            </a:extLst>
          </p:cNvPr>
          <p:cNvSpPr/>
          <p:nvPr/>
        </p:nvSpPr>
        <p:spPr>
          <a:xfrm>
            <a:off x="41267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A6A43CD-88FC-4B67-ABBD-D7FF166CEDE8}"/>
              </a:ext>
            </a:extLst>
          </p:cNvPr>
          <p:cNvSpPr/>
          <p:nvPr/>
        </p:nvSpPr>
        <p:spPr>
          <a:xfrm>
            <a:off x="2436016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BA57A9-5D95-4724-8E43-474BA402E574}"/>
              </a:ext>
            </a:extLst>
          </p:cNvPr>
          <p:cNvSpPr/>
          <p:nvPr/>
        </p:nvSpPr>
        <p:spPr>
          <a:xfrm>
            <a:off x="959641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75C60F-AF96-4CD6-B777-5AE25F801621}"/>
              </a:ext>
            </a:extLst>
          </p:cNvPr>
          <p:cNvSpPr/>
          <p:nvPr/>
        </p:nvSpPr>
        <p:spPr>
          <a:xfrm>
            <a:off x="2751532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42CBAB-EAFC-48CF-929C-E8F40F119F6F}"/>
              </a:ext>
            </a:extLst>
          </p:cNvPr>
          <p:cNvSpPr/>
          <p:nvPr/>
        </p:nvSpPr>
        <p:spPr>
          <a:xfrm>
            <a:off x="2144314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FF7F64-F92C-4668-B9FD-03A60FF8EB3B}"/>
              </a:ext>
            </a:extLst>
          </p:cNvPr>
          <p:cNvSpPr/>
          <p:nvPr/>
        </p:nvSpPr>
        <p:spPr>
          <a:xfrm>
            <a:off x="906065" y="385881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0F613F-0CD3-41C8-9B9C-82001BB4C2C5}"/>
              </a:ext>
            </a:extLst>
          </p:cNvPr>
          <p:cNvSpPr/>
          <p:nvPr/>
        </p:nvSpPr>
        <p:spPr>
          <a:xfrm>
            <a:off x="1852610" y="393025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195598-3A22-40E0-857D-74F5AE48E07F}"/>
              </a:ext>
            </a:extLst>
          </p:cNvPr>
          <p:cNvSpPr/>
          <p:nvPr/>
        </p:nvSpPr>
        <p:spPr>
          <a:xfrm>
            <a:off x="1549001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C1BBB6-19A1-44F5-8031-0F30136FA7B1}"/>
              </a:ext>
            </a:extLst>
          </p:cNvPr>
          <p:cNvSpPr/>
          <p:nvPr/>
        </p:nvSpPr>
        <p:spPr>
          <a:xfrm>
            <a:off x="4906564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EA83508-38F0-4508-AAA7-253B27A58433}"/>
              </a:ext>
            </a:extLst>
          </p:cNvPr>
          <p:cNvSpPr/>
          <p:nvPr/>
        </p:nvSpPr>
        <p:spPr>
          <a:xfrm>
            <a:off x="2513408" y="3930251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390051-1E8D-4CCA-9691-060D2B052413}"/>
              </a:ext>
            </a:extLst>
          </p:cNvPr>
          <p:cNvSpPr/>
          <p:nvPr/>
        </p:nvSpPr>
        <p:spPr>
          <a:xfrm>
            <a:off x="3328985" y="393025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Population Initialize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990355" y="4475701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67CBD5B-9615-4743-BAA1-A1BED96B2EF5}"/>
              </a:ext>
            </a:extLst>
          </p:cNvPr>
          <p:cNvSpPr/>
          <p:nvPr/>
        </p:nvSpPr>
        <p:spPr>
          <a:xfrm>
            <a:off x="5410342" y="6198964"/>
            <a:ext cx="4722923" cy="2167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65202F-43B4-4497-9116-6E9A52A1E087}"/>
              </a:ext>
            </a:extLst>
          </p:cNvPr>
          <p:cNvSpPr/>
          <p:nvPr/>
        </p:nvSpPr>
        <p:spPr>
          <a:xfrm>
            <a:off x="8287940" y="1876423"/>
            <a:ext cx="3450431" cy="378975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290AA773-7017-4CCF-9077-D28ABC2A3D0F}"/>
              </a:ext>
            </a:extLst>
          </p:cNvPr>
          <p:cNvSpPr/>
          <p:nvPr/>
        </p:nvSpPr>
        <p:spPr>
          <a:xfrm>
            <a:off x="10104214" y="5094827"/>
            <a:ext cx="157212" cy="1216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A16841-1E13-490C-95C8-93D892080B10}"/>
              </a:ext>
            </a:extLst>
          </p:cNvPr>
          <p:cNvSpPr txBox="1"/>
          <p:nvPr/>
        </p:nvSpPr>
        <p:spPr>
          <a:xfrm>
            <a:off x="8712991" y="470653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" panose="020F0502020204030204"/>
              </a:rPr>
              <a:t>Reproduction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F097A11-B472-467C-A280-BAE886A0DADF}"/>
              </a:ext>
            </a:extLst>
          </p:cNvPr>
          <p:cNvSpPr txBox="1"/>
          <p:nvPr/>
        </p:nvSpPr>
        <p:spPr>
          <a:xfrm>
            <a:off x="8683225" y="3676647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Crossover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8478C8-38E0-4D52-8D3A-A8B8D9B512D9}"/>
              </a:ext>
            </a:extLst>
          </p:cNvPr>
          <p:cNvSpPr txBox="1"/>
          <p:nvPr/>
        </p:nvSpPr>
        <p:spPr>
          <a:xfrm>
            <a:off x="8712991" y="2652709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Mutation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7DCDF16-55FE-4BC8-826D-2B74D14A18DB}"/>
              </a:ext>
            </a:extLst>
          </p:cNvPr>
          <p:cNvSpPr txBox="1"/>
          <p:nvPr/>
        </p:nvSpPr>
        <p:spPr>
          <a:xfrm>
            <a:off x="8290320" y="1503757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GA Operators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C60FD3B-52E8-47A4-9A51-C474CC21681C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 panose="020F0502020204030204"/>
              </a:rPr>
              <a:t>Evolution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1F16DDE-BBA0-4AE1-9C70-66E137B328F6}"/>
              </a:ext>
            </a:extLst>
          </p:cNvPr>
          <p:cNvSpPr/>
          <p:nvPr/>
        </p:nvSpPr>
        <p:spPr>
          <a:xfrm>
            <a:off x="852486" y="5031580"/>
            <a:ext cx="4533899" cy="15573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DF3B65E-A2C0-48FA-9595-CA56D60627EB}"/>
              </a:ext>
            </a:extLst>
          </p:cNvPr>
          <p:cNvSpPr txBox="1"/>
          <p:nvPr/>
        </p:nvSpPr>
        <p:spPr>
          <a:xfrm>
            <a:off x="1610914" y="5301852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Evaluation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B779B4C-175E-415B-B1D1-23E4BAC8E218}"/>
              </a:ext>
            </a:extLst>
          </p:cNvPr>
          <p:cNvSpPr txBox="1"/>
          <p:nvPr/>
        </p:nvSpPr>
        <p:spPr>
          <a:xfrm>
            <a:off x="1610914" y="6051944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Fitness Value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92139B54-3177-4129-9A39-FCF575970DCD}"/>
              </a:ext>
            </a:extLst>
          </p:cNvPr>
          <p:cNvSpPr/>
          <p:nvPr/>
        </p:nvSpPr>
        <p:spPr>
          <a:xfrm>
            <a:off x="4020120" y="5690136"/>
            <a:ext cx="151259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Left 34">
            <a:extLst>
              <a:ext uri="{FF2B5EF4-FFF2-40B4-BE49-F238E27FC236}">
                <a16:creationId xmlns:a16="http://schemas.microsoft.com/office/drawing/2014/main" id="{F0990A4E-B242-4A4F-A59F-26395893C6E3}"/>
              </a:ext>
            </a:extLst>
          </p:cNvPr>
          <p:cNvSpPr/>
          <p:nvPr/>
        </p:nvSpPr>
        <p:spPr>
          <a:xfrm>
            <a:off x="5392483" y="2716387"/>
            <a:ext cx="3294173" cy="23460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BA62D5-8468-4DD5-9B14-4D299B0B3B08}"/>
              </a:ext>
            </a:extLst>
          </p:cNvPr>
          <p:cNvSpPr/>
          <p:nvPr/>
        </p:nvSpPr>
        <p:spPr>
          <a:xfrm>
            <a:off x="852486" y="1637932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0B9EBC-2410-434B-B753-429750EC88B0}"/>
              </a:ext>
            </a:extLst>
          </p:cNvPr>
          <p:cNvSpPr/>
          <p:nvPr/>
        </p:nvSpPr>
        <p:spPr>
          <a:xfrm>
            <a:off x="965596" y="1745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67DD7B8-05D9-4B14-9D6E-D384BBAC7D2E}"/>
              </a:ext>
            </a:extLst>
          </p:cNvPr>
          <p:cNvSpPr/>
          <p:nvPr/>
        </p:nvSpPr>
        <p:spPr>
          <a:xfrm>
            <a:off x="2340767" y="1745088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B96A27E-FAF7-46B4-8EEF-C37022679A7C}"/>
              </a:ext>
            </a:extLst>
          </p:cNvPr>
          <p:cNvSpPr/>
          <p:nvPr/>
        </p:nvSpPr>
        <p:spPr>
          <a:xfrm>
            <a:off x="2686049" y="1745089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93090AB-F9F1-4860-90F6-6DB403FC5EE7}"/>
              </a:ext>
            </a:extLst>
          </p:cNvPr>
          <p:cNvSpPr/>
          <p:nvPr/>
        </p:nvSpPr>
        <p:spPr>
          <a:xfrm>
            <a:off x="3573064" y="174508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D08F7F0-399E-4942-BC85-0E8E6E76ECAF}"/>
              </a:ext>
            </a:extLst>
          </p:cNvPr>
          <p:cNvSpPr/>
          <p:nvPr/>
        </p:nvSpPr>
        <p:spPr>
          <a:xfrm>
            <a:off x="4930376" y="174508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762A6D7-5195-42D4-82B7-66B6B2AEAD21}"/>
              </a:ext>
            </a:extLst>
          </p:cNvPr>
          <p:cNvSpPr/>
          <p:nvPr/>
        </p:nvSpPr>
        <p:spPr>
          <a:xfrm>
            <a:off x="906065" y="1667699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6A2F42B-DB5C-4F41-9A93-D09FEFF2A78F}"/>
              </a:ext>
            </a:extLst>
          </p:cNvPr>
          <p:cNvSpPr/>
          <p:nvPr/>
        </p:nvSpPr>
        <p:spPr>
          <a:xfrm>
            <a:off x="906065" y="2197527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E80E17E-34B3-4840-B4CE-96D7C2A90830}"/>
              </a:ext>
            </a:extLst>
          </p:cNvPr>
          <p:cNvSpPr/>
          <p:nvPr/>
        </p:nvSpPr>
        <p:spPr>
          <a:xfrm>
            <a:off x="1566861" y="226896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6558843-DD84-4E50-82F7-68B26DF6A687}"/>
              </a:ext>
            </a:extLst>
          </p:cNvPr>
          <p:cNvSpPr/>
          <p:nvPr/>
        </p:nvSpPr>
        <p:spPr>
          <a:xfrm>
            <a:off x="2436017" y="226896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FE2B5D4-77D2-48BB-B1FA-06134296D5DC}"/>
              </a:ext>
            </a:extLst>
          </p:cNvPr>
          <p:cNvSpPr/>
          <p:nvPr/>
        </p:nvSpPr>
        <p:spPr>
          <a:xfrm>
            <a:off x="2739626" y="226896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5598DA7-9037-45C3-B654-ABB0383698C5}"/>
              </a:ext>
            </a:extLst>
          </p:cNvPr>
          <p:cNvSpPr/>
          <p:nvPr/>
        </p:nvSpPr>
        <p:spPr>
          <a:xfrm>
            <a:off x="3579017" y="2292776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0CC014D-2260-4CAB-BC3D-70ABD0002AAA}"/>
              </a:ext>
            </a:extLst>
          </p:cNvPr>
          <p:cNvSpPr/>
          <p:nvPr/>
        </p:nvSpPr>
        <p:spPr>
          <a:xfrm>
            <a:off x="971548" y="2268963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66FB08F5-D9B8-451C-A22E-BE2C4A4C88FE}"/>
              </a:ext>
            </a:extLst>
          </p:cNvPr>
          <p:cNvSpPr/>
          <p:nvPr/>
        </p:nvSpPr>
        <p:spPr>
          <a:xfrm>
            <a:off x="3870720" y="2292776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22D07059-24D5-4E1C-B275-16934E4863D6}"/>
              </a:ext>
            </a:extLst>
          </p:cNvPr>
          <p:cNvSpPr/>
          <p:nvPr/>
        </p:nvSpPr>
        <p:spPr>
          <a:xfrm>
            <a:off x="4930375" y="2292776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5FACC7D-DAF8-460F-89A0-A4773FE68373}"/>
              </a:ext>
            </a:extLst>
          </p:cNvPr>
          <p:cNvSpPr txBox="1"/>
          <p:nvPr/>
        </p:nvSpPr>
        <p:spPr>
          <a:xfrm>
            <a:off x="854868" y="1271220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75E05ED-F968-4D3B-ADC6-76941AF23051}"/>
              </a:ext>
            </a:extLst>
          </p:cNvPr>
          <p:cNvSpPr txBox="1"/>
          <p:nvPr/>
        </p:nvSpPr>
        <p:spPr>
          <a:xfrm>
            <a:off x="1541858" y="264877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F975EF0-4055-4AAB-A9B8-240A03E3D5D4}"/>
              </a:ext>
            </a:extLst>
          </p:cNvPr>
          <p:cNvSpPr txBox="1"/>
          <p:nvPr/>
        </p:nvSpPr>
        <p:spPr>
          <a:xfrm>
            <a:off x="1541858" y="316669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49D0392-9551-4DBE-A78F-85A41A98E922}"/>
              </a:ext>
            </a:extLst>
          </p:cNvPr>
          <p:cNvSpPr txBox="1"/>
          <p:nvPr/>
        </p:nvSpPr>
        <p:spPr>
          <a:xfrm>
            <a:off x="1541858" y="3738194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88" name="Arrow: Down 87">
            <a:extLst>
              <a:ext uri="{FF2B5EF4-FFF2-40B4-BE49-F238E27FC236}">
                <a16:creationId xmlns:a16="http://schemas.microsoft.com/office/drawing/2014/main" id="{58E5B392-3194-4434-8B13-66FAA8C5953F}"/>
              </a:ext>
            </a:extLst>
          </p:cNvPr>
          <p:cNvSpPr/>
          <p:nvPr/>
        </p:nvSpPr>
        <p:spPr>
          <a:xfrm>
            <a:off x="3570064" y="3019200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4F8C1DA0-B2B2-40FD-B112-FF82493EE25E}"/>
              </a:ext>
            </a:extLst>
          </p:cNvPr>
          <p:cNvSpPr/>
          <p:nvPr/>
        </p:nvSpPr>
        <p:spPr>
          <a:xfrm>
            <a:off x="3570063" y="356093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2BF877F-2322-486D-9DD6-C39092FE0B6E}"/>
              </a:ext>
            </a:extLst>
          </p:cNvPr>
          <p:cNvSpPr/>
          <p:nvPr/>
        </p:nvSpPr>
        <p:spPr>
          <a:xfrm>
            <a:off x="856058" y="1624011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1E2B437-215B-423F-B2C0-048809B424ED}"/>
              </a:ext>
            </a:extLst>
          </p:cNvPr>
          <p:cNvSpPr/>
          <p:nvPr/>
        </p:nvSpPr>
        <p:spPr>
          <a:xfrm>
            <a:off x="969168" y="1731168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3039FE3B-1FD3-4C8F-A003-5FB5661242DB}"/>
              </a:ext>
            </a:extLst>
          </p:cNvPr>
          <p:cNvSpPr/>
          <p:nvPr/>
        </p:nvSpPr>
        <p:spPr>
          <a:xfrm>
            <a:off x="2344339" y="173116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AC2295B-FA82-4E9A-B619-CA3521E301E9}"/>
              </a:ext>
            </a:extLst>
          </p:cNvPr>
          <p:cNvSpPr/>
          <p:nvPr/>
        </p:nvSpPr>
        <p:spPr>
          <a:xfrm>
            <a:off x="2689621" y="173116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2AEFD85-8EB4-4981-8314-608800490FB0}"/>
              </a:ext>
            </a:extLst>
          </p:cNvPr>
          <p:cNvSpPr/>
          <p:nvPr/>
        </p:nvSpPr>
        <p:spPr>
          <a:xfrm>
            <a:off x="3576636" y="1731167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2F6D7AA1-1ADD-438E-9991-A5B414458BFF}"/>
              </a:ext>
            </a:extLst>
          </p:cNvPr>
          <p:cNvSpPr/>
          <p:nvPr/>
        </p:nvSpPr>
        <p:spPr>
          <a:xfrm>
            <a:off x="4933948" y="1731167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7027EBDD-FF61-440F-B212-2320BEAAFAB0}"/>
              </a:ext>
            </a:extLst>
          </p:cNvPr>
          <p:cNvSpPr/>
          <p:nvPr/>
        </p:nvSpPr>
        <p:spPr>
          <a:xfrm>
            <a:off x="909637" y="1653778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01C4E80-BFAF-43B1-8EE9-B3BDD65CAD3E}"/>
              </a:ext>
            </a:extLst>
          </p:cNvPr>
          <p:cNvSpPr/>
          <p:nvPr/>
        </p:nvSpPr>
        <p:spPr>
          <a:xfrm>
            <a:off x="909637" y="2183606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4378FEF9-0F38-4370-B74B-48BDD4108614}"/>
              </a:ext>
            </a:extLst>
          </p:cNvPr>
          <p:cNvSpPr/>
          <p:nvPr/>
        </p:nvSpPr>
        <p:spPr>
          <a:xfrm>
            <a:off x="1570433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EAE533DA-9A67-41E4-B74C-BF12BD0D7B65}"/>
              </a:ext>
            </a:extLst>
          </p:cNvPr>
          <p:cNvSpPr/>
          <p:nvPr/>
        </p:nvSpPr>
        <p:spPr>
          <a:xfrm>
            <a:off x="2439589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C71E222-00FC-4F6E-992E-F0E455D90B8E}"/>
              </a:ext>
            </a:extLst>
          </p:cNvPr>
          <p:cNvSpPr/>
          <p:nvPr/>
        </p:nvSpPr>
        <p:spPr>
          <a:xfrm>
            <a:off x="2743198" y="2255042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69875DC0-AA50-44F1-8B4C-FF8E1BD52352}"/>
              </a:ext>
            </a:extLst>
          </p:cNvPr>
          <p:cNvSpPr/>
          <p:nvPr/>
        </p:nvSpPr>
        <p:spPr>
          <a:xfrm>
            <a:off x="3582589" y="2278855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2E1BCCA6-B2B9-4588-BBCF-93AA30A93A11}"/>
              </a:ext>
            </a:extLst>
          </p:cNvPr>
          <p:cNvSpPr/>
          <p:nvPr/>
        </p:nvSpPr>
        <p:spPr>
          <a:xfrm>
            <a:off x="975120" y="22550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DD18A42D-0513-4C90-A6D2-45514F37CC9F}"/>
              </a:ext>
            </a:extLst>
          </p:cNvPr>
          <p:cNvSpPr/>
          <p:nvPr/>
        </p:nvSpPr>
        <p:spPr>
          <a:xfrm>
            <a:off x="3874292" y="2278855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851334C7-2396-40B0-B5C6-FCA5BBD64E5B}"/>
              </a:ext>
            </a:extLst>
          </p:cNvPr>
          <p:cNvSpPr/>
          <p:nvPr/>
        </p:nvSpPr>
        <p:spPr>
          <a:xfrm>
            <a:off x="4933947" y="2278855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8410C546-370C-4B17-A1C4-20E1867AB620}"/>
              </a:ext>
            </a:extLst>
          </p:cNvPr>
          <p:cNvSpPr txBox="1"/>
          <p:nvPr/>
        </p:nvSpPr>
        <p:spPr>
          <a:xfrm>
            <a:off x="858440" y="1257299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D0370CD-7397-4B6B-A630-53A4136AAE4B}"/>
              </a:ext>
            </a:extLst>
          </p:cNvPr>
          <p:cNvSpPr txBox="1"/>
          <p:nvPr/>
        </p:nvSpPr>
        <p:spPr>
          <a:xfrm>
            <a:off x="1604961" y="271224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5787E5F-920F-42BA-8C35-9460E6CC130E}"/>
              </a:ext>
            </a:extLst>
          </p:cNvPr>
          <p:cNvSpPr txBox="1"/>
          <p:nvPr/>
        </p:nvSpPr>
        <p:spPr>
          <a:xfrm>
            <a:off x="1604961" y="3271835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F8B37DA-6D34-4F25-BA0D-EFD134C61DCE}"/>
              </a:ext>
            </a:extLst>
          </p:cNvPr>
          <p:cNvSpPr txBox="1"/>
          <p:nvPr/>
        </p:nvSpPr>
        <p:spPr>
          <a:xfrm>
            <a:off x="1610914" y="3813570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30" name="Arrow: Down 129">
            <a:extLst>
              <a:ext uri="{FF2B5EF4-FFF2-40B4-BE49-F238E27FC236}">
                <a16:creationId xmlns:a16="http://schemas.microsoft.com/office/drawing/2014/main" id="{4B155FBB-193E-4743-AB86-A4E4DC42D79D}"/>
              </a:ext>
            </a:extLst>
          </p:cNvPr>
          <p:cNvSpPr/>
          <p:nvPr/>
        </p:nvSpPr>
        <p:spPr>
          <a:xfrm>
            <a:off x="3990355" y="3094576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Arrow: Down 131">
            <a:extLst>
              <a:ext uri="{FF2B5EF4-FFF2-40B4-BE49-F238E27FC236}">
                <a16:creationId xmlns:a16="http://schemas.microsoft.com/office/drawing/2014/main" id="{82979914-BE26-4500-B4FA-5A5901D88A3C}"/>
              </a:ext>
            </a:extLst>
          </p:cNvPr>
          <p:cNvSpPr/>
          <p:nvPr/>
        </p:nvSpPr>
        <p:spPr>
          <a:xfrm>
            <a:off x="3990354" y="3666076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46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0C62A4-074D-4FE9-B024-C5E69200F144}"/>
              </a:ext>
            </a:extLst>
          </p:cNvPr>
          <p:cNvSpPr/>
          <p:nvPr/>
        </p:nvSpPr>
        <p:spPr>
          <a:xfrm>
            <a:off x="906065" y="2727722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48B2F-FF8D-4A06-81D0-A8B0F145057B}"/>
              </a:ext>
            </a:extLst>
          </p:cNvPr>
          <p:cNvSpPr/>
          <p:nvPr/>
        </p:nvSpPr>
        <p:spPr>
          <a:xfrm>
            <a:off x="12692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29D806-45F1-4C94-A6ED-4E764E08F109}"/>
              </a:ext>
            </a:extLst>
          </p:cNvPr>
          <p:cNvSpPr/>
          <p:nvPr/>
        </p:nvSpPr>
        <p:spPr>
          <a:xfrm>
            <a:off x="4424361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1AB447-5CC8-4836-B45C-8BF8091DBE6F}"/>
              </a:ext>
            </a:extLst>
          </p:cNvPr>
          <p:cNvSpPr/>
          <p:nvPr/>
        </p:nvSpPr>
        <p:spPr>
          <a:xfrm>
            <a:off x="41267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A6A43CD-88FC-4B67-ABBD-D7FF166CEDE8}"/>
              </a:ext>
            </a:extLst>
          </p:cNvPr>
          <p:cNvSpPr/>
          <p:nvPr/>
        </p:nvSpPr>
        <p:spPr>
          <a:xfrm>
            <a:off x="2436016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BA57A9-5D95-4724-8E43-474BA402E574}"/>
              </a:ext>
            </a:extLst>
          </p:cNvPr>
          <p:cNvSpPr/>
          <p:nvPr/>
        </p:nvSpPr>
        <p:spPr>
          <a:xfrm>
            <a:off x="959641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75C60F-AF96-4CD6-B777-5AE25F801621}"/>
              </a:ext>
            </a:extLst>
          </p:cNvPr>
          <p:cNvSpPr/>
          <p:nvPr/>
        </p:nvSpPr>
        <p:spPr>
          <a:xfrm>
            <a:off x="2751532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42CBAB-EAFC-48CF-929C-E8F40F119F6F}"/>
              </a:ext>
            </a:extLst>
          </p:cNvPr>
          <p:cNvSpPr/>
          <p:nvPr/>
        </p:nvSpPr>
        <p:spPr>
          <a:xfrm>
            <a:off x="2144314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FF7F64-F92C-4668-B9FD-03A60FF8EB3B}"/>
              </a:ext>
            </a:extLst>
          </p:cNvPr>
          <p:cNvSpPr/>
          <p:nvPr/>
        </p:nvSpPr>
        <p:spPr>
          <a:xfrm>
            <a:off x="906065" y="385881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0F613F-0CD3-41C8-9B9C-82001BB4C2C5}"/>
              </a:ext>
            </a:extLst>
          </p:cNvPr>
          <p:cNvSpPr/>
          <p:nvPr/>
        </p:nvSpPr>
        <p:spPr>
          <a:xfrm>
            <a:off x="1852610" y="393025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195598-3A22-40E0-857D-74F5AE48E07F}"/>
              </a:ext>
            </a:extLst>
          </p:cNvPr>
          <p:cNvSpPr/>
          <p:nvPr/>
        </p:nvSpPr>
        <p:spPr>
          <a:xfrm>
            <a:off x="1549001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C1BBB6-19A1-44F5-8031-0F30136FA7B1}"/>
              </a:ext>
            </a:extLst>
          </p:cNvPr>
          <p:cNvSpPr/>
          <p:nvPr/>
        </p:nvSpPr>
        <p:spPr>
          <a:xfrm>
            <a:off x="4906564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EA83508-38F0-4508-AAA7-253B27A58433}"/>
              </a:ext>
            </a:extLst>
          </p:cNvPr>
          <p:cNvSpPr/>
          <p:nvPr/>
        </p:nvSpPr>
        <p:spPr>
          <a:xfrm>
            <a:off x="2513408" y="3930251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390051-1E8D-4CCA-9691-060D2B052413}"/>
              </a:ext>
            </a:extLst>
          </p:cNvPr>
          <p:cNvSpPr/>
          <p:nvPr/>
        </p:nvSpPr>
        <p:spPr>
          <a:xfrm>
            <a:off x="3328985" y="393025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Population Initialize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990355" y="4475701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67CBD5B-9615-4743-BAA1-A1BED96B2EF5}"/>
              </a:ext>
            </a:extLst>
          </p:cNvPr>
          <p:cNvSpPr/>
          <p:nvPr/>
        </p:nvSpPr>
        <p:spPr>
          <a:xfrm>
            <a:off x="5410342" y="6198964"/>
            <a:ext cx="4722923" cy="2167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65202F-43B4-4497-9116-6E9A52A1E087}"/>
              </a:ext>
            </a:extLst>
          </p:cNvPr>
          <p:cNvSpPr/>
          <p:nvPr/>
        </p:nvSpPr>
        <p:spPr>
          <a:xfrm>
            <a:off x="8287940" y="1876423"/>
            <a:ext cx="3450431" cy="378975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290AA773-7017-4CCF-9077-D28ABC2A3D0F}"/>
              </a:ext>
            </a:extLst>
          </p:cNvPr>
          <p:cNvSpPr/>
          <p:nvPr/>
        </p:nvSpPr>
        <p:spPr>
          <a:xfrm>
            <a:off x="10104214" y="5094827"/>
            <a:ext cx="157212" cy="1216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A16841-1E13-490C-95C8-93D892080B10}"/>
              </a:ext>
            </a:extLst>
          </p:cNvPr>
          <p:cNvSpPr txBox="1"/>
          <p:nvPr/>
        </p:nvSpPr>
        <p:spPr>
          <a:xfrm>
            <a:off x="8712991" y="4706538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cs typeface="Calibri" panose="020F0502020204030204"/>
              </a:rPr>
              <a:t>Reproduction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F097A11-B472-467C-A280-BAE886A0DADF}"/>
              </a:ext>
            </a:extLst>
          </p:cNvPr>
          <p:cNvSpPr txBox="1"/>
          <p:nvPr/>
        </p:nvSpPr>
        <p:spPr>
          <a:xfrm>
            <a:off x="8683225" y="3676647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Crossover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8478C8-38E0-4D52-8D3A-A8B8D9B512D9}"/>
              </a:ext>
            </a:extLst>
          </p:cNvPr>
          <p:cNvSpPr txBox="1"/>
          <p:nvPr/>
        </p:nvSpPr>
        <p:spPr>
          <a:xfrm>
            <a:off x="8712991" y="2652709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Mutation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7DCDF16-55FE-4BC8-826D-2B74D14A18DB}"/>
              </a:ext>
            </a:extLst>
          </p:cNvPr>
          <p:cNvSpPr txBox="1"/>
          <p:nvPr/>
        </p:nvSpPr>
        <p:spPr>
          <a:xfrm>
            <a:off x="8290320" y="1503757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GA Operators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C60FD3B-52E8-47A4-9A51-C474CC21681C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 panose="020F0502020204030204"/>
              </a:rPr>
              <a:t>Evolution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1F16DDE-BBA0-4AE1-9C70-66E137B328F6}"/>
              </a:ext>
            </a:extLst>
          </p:cNvPr>
          <p:cNvSpPr/>
          <p:nvPr/>
        </p:nvSpPr>
        <p:spPr>
          <a:xfrm>
            <a:off x="852486" y="5031580"/>
            <a:ext cx="4533899" cy="15573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DF3B65E-A2C0-48FA-9595-CA56D60627EB}"/>
              </a:ext>
            </a:extLst>
          </p:cNvPr>
          <p:cNvSpPr txBox="1"/>
          <p:nvPr/>
        </p:nvSpPr>
        <p:spPr>
          <a:xfrm>
            <a:off x="1610914" y="5301852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Evaluation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B779B4C-175E-415B-B1D1-23E4BAC8E218}"/>
              </a:ext>
            </a:extLst>
          </p:cNvPr>
          <p:cNvSpPr txBox="1"/>
          <p:nvPr/>
        </p:nvSpPr>
        <p:spPr>
          <a:xfrm>
            <a:off x="1610914" y="6051944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Fitness Value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92139B54-3177-4129-9A39-FCF575970DCD}"/>
              </a:ext>
            </a:extLst>
          </p:cNvPr>
          <p:cNvSpPr/>
          <p:nvPr/>
        </p:nvSpPr>
        <p:spPr>
          <a:xfrm>
            <a:off x="4020120" y="5690136"/>
            <a:ext cx="151259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Left 34">
            <a:extLst>
              <a:ext uri="{FF2B5EF4-FFF2-40B4-BE49-F238E27FC236}">
                <a16:creationId xmlns:a16="http://schemas.microsoft.com/office/drawing/2014/main" id="{F0990A4E-B242-4A4F-A59F-26395893C6E3}"/>
              </a:ext>
            </a:extLst>
          </p:cNvPr>
          <p:cNvSpPr/>
          <p:nvPr/>
        </p:nvSpPr>
        <p:spPr>
          <a:xfrm>
            <a:off x="5392483" y="2716387"/>
            <a:ext cx="3294173" cy="23460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Up 5">
            <a:extLst>
              <a:ext uri="{FF2B5EF4-FFF2-40B4-BE49-F238E27FC236}">
                <a16:creationId xmlns:a16="http://schemas.microsoft.com/office/drawing/2014/main" id="{F2ABA1CA-0B45-42ED-8B00-7BC6F8957B10}"/>
              </a:ext>
            </a:extLst>
          </p:cNvPr>
          <p:cNvSpPr/>
          <p:nvPr/>
        </p:nvSpPr>
        <p:spPr>
          <a:xfrm>
            <a:off x="10080401" y="4047076"/>
            <a:ext cx="163164" cy="66289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Arrow: Up 52">
            <a:extLst>
              <a:ext uri="{FF2B5EF4-FFF2-40B4-BE49-F238E27FC236}">
                <a16:creationId xmlns:a16="http://schemas.microsoft.com/office/drawing/2014/main" id="{4AF24A1F-E17A-4B16-AF51-8DEAE622B86D}"/>
              </a:ext>
            </a:extLst>
          </p:cNvPr>
          <p:cNvSpPr/>
          <p:nvPr/>
        </p:nvSpPr>
        <p:spPr>
          <a:xfrm>
            <a:off x="10080401" y="3046950"/>
            <a:ext cx="157211" cy="63312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42E0E0-80FF-41EF-BBFF-CF79DA0B0FBE}"/>
              </a:ext>
            </a:extLst>
          </p:cNvPr>
          <p:cNvSpPr/>
          <p:nvPr/>
        </p:nvSpPr>
        <p:spPr>
          <a:xfrm>
            <a:off x="864209" y="1614486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F549441-CBC1-40BA-89A3-0B516BBF6E0D}"/>
              </a:ext>
            </a:extLst>
          </p:cNvPr>
          <p:cNvSpPr/>
          <p:nvPr/>
        </p:nvSpPr>
        <p:spPr>
          <a:xfrm>
            <a:off x="977319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0150984-6FB0-414F-B80F-3343B99C6532}"/>
              </a:ext>
            </a:extLst>
          </p:cNvPr>
          <p:cNvSpPr/>
          <p:nvPr/>
        </p:nvSpPr>
        <p:spPr>
          <a:xfrm>
            <a:off x="2352490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564BF6B-A92E-44C7-AACB-41FFE8383ADE}"/>
              </a:ext>
            </a:extLst>
          </p:cNvPr>
          <p:cNvSpPr/>
          <p:nvPr/>
        </p:nvSpPr>
        <p:spPr>
          <a:xfrm>
            <a:off x="2697772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D0BC600-21C0-40D3-8CF7-F86E68094784}"/>
              </a:ext>
            </a:extLst>
          </p:cNvPr>
          <p:cNvSpPr/>
          <p:nvPr/>
        </p:nvSpPr>
        <p:spPr>
          <a:xfrm>
            <a:off x="3584787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0F76895-C157-4EB6-AD1C-5A8BDAF2E3AF}"/>
              </a:ext>
            </a:extLst>
          </p:cNvPr>
          <p:cNvSpPr/>
          <p:nvPr/>
        </p:nvSpPr>
        <p:spPr>
          <a:xfrm>
            <a:off x="4942099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750324B-114E-4873-B65D-D1454989F086}"/>
              </a:ext>
            </a:extLst>
          </p:cNvPr>
          <p:cNvSpPr/>
          <p:nvPr/>
        </p:nvSpPr>
        <p:spPr>
          <a:xfrm>
            <a:off x="917788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6CEA1C1-64D7-46FC-9A9F-434483F2D6D4}"/>
              </a:ext>
            </a:extLst>
          </p:cNvPr>
          <p:cNvSpPr/>
          <p:nvPr/>
        </p:nvSpPr>
        <p:spPr>
          <a:xfrm>
            <a:off x="917788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6ACB73B-F414-4B4B-9566-A437D08C5DA2}"/>
              </a:ext>
            </a:extLst>
          </p:cNvPr>
          <p:cNvSpPr/>
          <p:nvPr/>
        </p:nvSpPr>
        <p:spPr>
          <a:xfrm>
            <a:off x="1578584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1AA7AA5-FFC3-4B6E-8C2B-3325AC3EF3C2}"/>
              </a:ext>
            </a:extLst>
          </p:cNvPr>
          <p:cNvSpPr/>
          <p:nvPr/>
        </p:nvSpPr>
        <p:spPr>
          <a:xfrm>
            <a:off x="2447740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F545287-97FB-4CFC-94E9-9414BD743728}"/>
              </a:ext>
            </a:extLst>
          </p:cNvPr>
          <p:cNvSpPr/>
          <p:nvPr/>
        </p:nvSpPr>
        <p:spPr>
          <a:xfrm>
            <a:off x="2751349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956EE7E-17D5-47D9-8C15-C50528D34471}"/>
              </a:ext>
            </a:extLst>
          </p:cNvPr>
          <p:cNvSpPr/>
          <p:nvPr/>
        </p:nvSpPr>
        <p:spPr>
          <a:xfrm>
            <a:off x="3590740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C2D359B-4690-4BED-95DE-EA4D22879EE7}"/>
              </a:ext>
            </a:extLst>
          </p:cNvPr>
          <p:cNvSpPr/>
          <p:nvPr/>
        </p:nvSpPr>
        <p:spPr>
          <a:xfrm>
            <a:off x="983271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DA52BECC-1BC3-44DD-BB17-615CDE72E4D2}"/>
              </a:ext>
            </a:extLst>
          </p:cNvPr>
          <p:cNvSpPr/>
          <p:nvPr/>
        </p:nvSpPr>
        <p:spPr>
          <a:xfrm>
            <a:off x="3882443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46468EEA-A775-47CE-9D75-D00AECE240B8}"/>
              </a:ext>
            </a:extLst>
          </p:cNvPr>
          <p:cNvSpPr/>
          <p:nvPr/>
        </p:nvSpPr>
        <p:spPr>
          <a:xfrm>
            <a:off x="4942098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97ACF949-98A5-472D-9506-35A8D8B1553A}"/>
              </a:ext>
            </a:extLst>
          </p:cNvPr>
          <p:cNvSpPr txBox="1"/>
          <p:nvPr/>
        </p:nvSpPr>
        <p:spPr>
          <a:xfrm>
            <a:off x="866591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0CE3C31-26B2-46F8-8D29-2BC40BF2B59F}"/>
              </a:ext>
            </a:extLst>
          </p:cNvPr>
          <p:cNvSpPr txBox="1"/>
          <p:nvPr/>
        </p:nvSpPr>
        <p:spPr>
          <a:xfrm>
            <a:off x="1553581" y="26253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1DF389B-5503-484A-81D7-D31B642AF639}"/>
              </a:ext>
            </a:extLst>
          </p:cNvPr>
          <p:cNvSpPr txBox="1"/>
          <p:nvPr/>
        </p:nvSpPr>
        <p:spPr>
          <a:xfrm>
            <a:off x="1553581" y="31432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ACA9D492-03F7-427D-9880-CC05D4C92B3C}"/>
              </a:ext>
            </a:extLst>
          </p:cNvPr>
          <p:cNvSpPr txBox="1"/>
          <p:nvPr/>
        </p:nvSpPr>
        <p:spPr>
          <a:xfrm>
            <a:off x="1553581" y="371474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F71D18DF-BF4E-4688-8084-5760E3D01B55}"/>
              </a:ext>
            </a:extLst>
          </p:cNvPr>
          <p:cNvSpPr/>
          <p:nvPr/>
        </p:nvSpPr>
        <p:spPr>
          <a:xfrm>
            <a:off x="3581787" y="29957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Arrow: Down 91">
            <a:extLst>
              <a:ext uri="{FF2B5EF4-FFF2-40B4-BE49-F238E27FC236}">
                <a16:creationId xmlns:a16="http://schemas.microsoft.com/office/drawing/2014/main" id="{F1E4D0D5-C10E-4E71-AF50-4D5F05E7D4A1}"/>
              </a:ext>
            </a:extLst>
          </p:cNvPr>
          <p:cNvSpPr/>
          <p:nvPr/>
        </p:nvSpPr>
        <p:spPr>
          <a:xfrm>
            <a:off x="3581786" y="35374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A0F88C79-2F35-42DC-995C-D12546C7ED67}"/>
              </a:ext>
            </a:extLst>
          </p:cNvPr>
          <p:cNvSpPr/>
          <p:nvPr/>
        </p:nvSpPr>
        <p:spPr>
          <a:xfrm>
            <a:off x="867964" y="1618058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7D8ADC1-019C-4BEE-B3C4-FF2606A13BE4}"/>
              </a:ext>
            </a:extLst>
          </p:cNvPr>
          <p:cNvSpPr/>
          <p:nvPr/>
        </p:nvSpPr>
        <p:spPr>
          <a:xfrm>
            <a:off x="981074" y="172521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FA0BADF-2294-477D-B877-FFAD04A4EEB5}"/>
              </a:ext>
            </a:extLst>
          </p:cNvPr>
          <p:cNvSpPr/>
          <p:nvPr/>
        </p:nvSpPr>
        <p:spPr>
          <a:xfrm>
            <a:off x="2356245" y="1725214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8E654E7-0B99-4C9D-A7D9-24EC19C61AAB}"/>
              </a:ext>
            </a:extLst>
          </p:cNvPr>
          <p:cNvSpPr/>
          <p:nvPr/>
        </p:nvSpPr>
        <p:spPr>
          <a:xfrm>
            <a:off x="2701527" y="1725215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C2D9D52D-AE40-47C1-9D3C-3D23870F3680}"/>
              </a:ext>
            </a:extLst>
          </p:cNvPr>
          <p:cNvSpPr/>
          <p:nvPr/>
        </p:nvSpPr>
        <p:spPr>
          <a:xfrm>
            <a:off x="3588542" y="1725214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B500DDCB-59E3-41B1-A8DA-0B7A05BB94E1}"/>
              </a:ext>
            </a:extLst>
          </p:cNvPr>
          <p:cNvSpPr/>
          <p:nvPr/>
        </p:nvSpPr>
        <p:spPr>
          <a:xfrm>
            <a:off x="4945854" y="1725214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DAC8AB0-43A6-42B5-978D-62F01B2A0118}"/>
              </a:ext>
            </a:extLst>
          </p:cNvPr>
          <p:cNvSpPr/>
          <p:nvPr/>
        </p:nvSpPr>
        <p:spPr>
          <a:xfrm>
            <a:off x="921543" y="164782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3249F36D-B429-41A5-82B6-2E01323A2670}"/>
              </a:ext>
            </a:extLst>
          </p:cNvPr>
          <p:cNvSpPr/>
          <p:nvPr/>
        </p:nvSpPr>
        <p:spPr>
          <a:xfrm>
            <a:off x="921543" y="21776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3311EF71-A9EB-4A20-9880-8E6B24F6D42B}"/>
              </a:ext>
            </a:extLst>
          </p:cNvPr>
          <p:cNvSpPr/>
          <p:nvPr/>
        </p:nvSpPr>
        <p:spPr>
          <a:xfrm>
            <a:off x="1582339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2688290-AC56-4033-AA87-523B157341F9}"/>
              </a:ext>
            </a:extLst>
          </p:cNvPr>
          <p:cNvSpPr/>
          <p:nvPr/>
        </p:nvSpPr>
        <p:spPr>
          <a:xfrm>
            <a:off x="2451495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89A074E4-E4F7-419E-8D43-1C826B293FAA}"/>
              </a:ext>
            </a:extLst>
          </p:cNvPr>
          <p:cNvSpPr/>
          <p:nvPr/>
        </p:nvSpPr>
        <p:spPr>
          <a:xfrm>
            <a:off x="2755104" y="2249089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D82B679E-5CA1-4CB5-9228-D4314A4EA2CA}"/>
              </a:ext>
            </a:extLst>
          </p:cNvPr>
          <p:cNvSpPr/>
          <p:nvPr/>
        </p:nvSpPr>
        <p:spPr>
          <a:xfrm>
            <a:off x="3594495" y="227290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2E68E2BB-5A25-45E7-BA19-C55B31A81D95}"/>
              </a:ext>
            </a:extLst>
          </p:cNvPr>
          <p:cNvSpPr/>
          <p:nvPr/>
        </p:nvSpPr>
        <p:spPr>
          <a:xfrm>
            <a:off x="987026" y="2249089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50893331-08FA-4074-A215-D03A6D2E376C}"/>
              </a:ext>
            </a:extLst>
          </p:cNvPr>
          <p:cNvSpPr/>
          <p:nvPr/>
        </p:nvSpPr>
        <p:spPr>
          <a:xfrm>
            <a:off x="3886198" y="227290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1E0B38FD-2666-4870-988F-490F87FEF12C}"/>
              </a:ext>
            </a:extLst>
          </p:cNvPr>
          <p:cNvSpPr/>
          <p:nvPr/>
        </p:nvSpPr>
        <p:spPr>
          <a:xfrm>
            <a:off x="4945853" y="227290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186DEA1D-C808-493A-94C4-6295F31658EB}"/>
              </a:ext>
            </a:extLst>
          </p:cNvPr>
          <p:cNvSpPr txBox="1"/>
          <p:nvPr/>
        </p:nvSpPr>
        <p:spPr>
          <a:xfrm>
            <a:off x="870346" y="125134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DB8F7AB5-A841-481D-B585-5336F933127C}"/>
              </a:ext>
            </a:extLst>
          </p:cNvPr>
          <p:cNvSpPr txBox="1"/>
          <p:nvPr/>
        </p:nvSpPr>
        <p:spPr>
          <a:xfrm>
            <a:off x="1610914" y="2747960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73BD5C2-3C9A-4430-AB57-7CFC1C76559D}"/>
              </a:ext>
            </a:extLst>
          </p:cNvPr>
          <p:cNvSpPr txBox="1"/>
          <p:nvPr/>
        </p:nvSpPr>
        <p:spPr>
          <a:xfrm>
            <a:off x="1610914" y="330755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4065560E-95A1-41E4-B22C-409AB478C8BA}"/>
              </a:ext>
            </a:extLst>
          </p:cNvPr>
          <p:cNvSpPr txBox="1"/>
          <p:nvPr/>
        </p:nvSpPr>
        <p:spPr>
          <a:xfrm>
            <a:off x="1610914" y="3861195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32" name="Arrow: Down 131">
            <a:extLst>
              <a:ext uri="{FF2B5EF4-FFF2-40B4-BE49-F238E27FC236}">
                <a16:creationId xmlns:a16="http://schemas.microsoft.com/office/drawing/2014/main" id="{47100747-503A-487E-A2D0-BA122D93B20B}"/>
              </a:ext>
            </a:extLst>
          </p:cNvPr>
          <p:cNvSpPr/>
          <p:nvPr/>
        </p:nvSpPr>
        <p:spPr>
          <a:xfrm>
            <a:off x="4049886" y="3142201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Arrow: Down 133">
            <a:extLst>
              <a:ext uri="{FF2B5EF4-FFF2-40B4-BE49-F238E27FC236}">
                <a16:creationId xmlns:a16="http://schemas.microsoft.com/office/drawing/2014/main" id="{3B655109-AF59-4D72-9F80-A6CDB7BA361A}"/>
              </a:ext>
            </a:extLst>
          </p:cNvPr>
          <p:cNvSpPr/>
          <p:nvPr/>
        </p:nvSpPr>
        <p:spPr>
          <a:xfrm>
            <a:off x="4049885" y="3695841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84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Genetic Algorithm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12569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40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AFF27F-9DB2-4E64-A309-A0511162D11B}"/>
              </a:ext>
            </a:extLst>
          </p:cNvPr>
          <p:cNvSpPr/>
          <p:nvPr/>
        </p:nvSpPr>
        <p:spPr>
          <a:xfrm>
            <a:off x="852486" y="1614486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B88EFA-DF92-45AB-BF6B-53F405D26A06}"/>
              </a:ext>
            </a:extLst>
          </p:cNvPr>
          <p:cNvSpPr/>
          <p:nvPr/>
        </p:nvSpPr>
        <p:spPr>
          <a:xfrm>
            <a:off x="965596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969DB0-95F5-48FE-890B-EE993CE2CECE}"/>
              </a:ext>
            </a:extLst>
          </p:cNvPr>
          <p:cNvSpPr/>
          <p:nvPr/>
        </p:nvSpPr>
        <p:spPr>
          <a:xfrm>
            <a:off x="2340767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DBEBE0-E424-4326-B796-4DDED56C825D}"/>
              </a:ext>
            </a:extLst>
          </p:cNvPr>
          <p:cNvSpPr/>
          <p:nvPr/>
        </p:nvSpPr>
        <p:spPr>
          <a:xfrm>
            <a:off x="2686049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FC385F-2576-4111-B25F-922E1E3F4B23}"/>
              </a:ext>
            </a:extLst>
          </p:cNvPr>
          <p:cNvSpPr/>
          <p:nvPr/>
        </p:nvSpPr>
        <p:spPr>
          <a:xfrm>
            <a:off x="3573064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50F5BA-4DC0-42AB-8E38-6E998E947ED8}"/>
              </a:ext>
            </a:extLst>
          </p:cNvPr>
          <p:cNvSpPr/>
          <p:nvPr/>
        </p:nvSpPr>
        <p:spPr>
          <a:xfrm>
            <a:off x="4930376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3817E-C405-4083-AC2B-6FE4A4A09BE6}"/>
              </a:ext>
            </a:extLst>
          </p:cNvPr>
          <p:cNvSpPr/>
          <p:nvPr/>
        </p:nvSpPr>
        <p:spPr>
          <a:xfrm>
            <a:off x="906065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04249-21FE-4B68-B316-B9FFE6228669}"/>
              </a:ext>
            </a:extLst>
          </p:cNvPr>
          <p:cNvSpPr/>
          <p:nvPr/>
        </p:nvSpPr>
        <p:spPr>
          <a:xfrm>
            <a:off x="906065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5D883F-6785-4870-9119-1A2DF807A94F}"/>
              </a:ext>
            </a:extLst>
          </p:cNvPr>
          <p:cNvSpPr/>
          <p:nvPr/>
        </p:nvSpPr>
        <p:spPr>
          <a:xfrm>
            <a:off x="1566861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9C6CB6-D02F-4010-B4FC-21362FE06A29}"/>
              </a:ext>
            </a:extLst>
          </p:cNvPr>
          <p:cNvSpPr/>
          <p:nvPr/>
        </p:nvSpPr>
        <p:spPr>
          <a:xfrm>
            <a:off x="2436017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CCE2-59DE-459E-A20D-21C4E86A3135}"/>
              </a:ext>
            </a:extLst>
          </p:cNvPr>
          <p:cNvSpPr/>
          <p:nvPr/>
        </p:nvSpPr>
        <p:spPr>
          <a:xfrm>
            <a:off x="2739626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8E152B-D04C-441B-968A-18D25AB3E25A}"/>
              </a:ext>
            </a:extLst>
          </p:cNvPr>
          <p:cNvSpPr/>
          <p:nvPr/>
        </p:nvSpPr>
        <p:spPr>
          <a:xfrm>
            <a:off x="3579017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1379D4-2FF9-45A7-BA3F-F00DC7B9CC1B}"/>
              </a:ext>
            </a:extLst>
          </p:cNvPr>
          <p:cNvSpPr/>
          <p:nvPr/>
        </p:nvSpPr>
        <p:spPr>
          <a:xfrm>
            <a:off x="971548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1F19B6-1587-4D06-9030-6381BD8581DB}"/>
              </a:ext>
            </a:extLst>
          </p:cNvPr>
          <p:cNvSpPr/>
          <p:nvPr/>
        </p:nvSpPr>
        <p:spPr>
          <a:xfrm>
            <a:off x="3870720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8DE1F9-E81A-4B7E-BAEB-61E90034FD09}"/>
              </a:ext>
            </a:extLst>
          </p:cNvPr>
          <p:cNvSpPr/>
          <p:nvPr/>
        </p:nvSpPr>
        <p:spPr>
          <a:xfrm>
            <a:off x="4930375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0C62A4-074D-4FE9-B024-C5E69200F144}"/>
              </a:ext>
            </a:extLst>
          </p:cNvPr>
          <p:cNvSpPr/>
          <p:nvPr/>
        </p:nvSpPr>
        <p:spPr>
          <a:xfrm>
            <a:off x="906065" y="2727722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48B2F-FF8D-4A06-81D0-A8B0F145057B}"/>
              </a:ext>
            </a:extLst>
          </p:cNvPr>
          <p:cNvSpPr/>
          <p:nvPr/>
        </p:nvSpPr>
        <p:spPr>
          <a:xfrm>
            <a:off x="12692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29D806-45F1-4C94-A6ED-4E764E08F109}"/>
              </a:ext>
            </a:extLst>
          </p:cNvPr>
          <p:cNvSpPr/>
          <p:nvPr/>
        </p:nvSpPr>
        <p:spPr>
          <a:xfrm>
            <a:off x="4424361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1AB447-5CC8-4836-B45C-8BF8091DBE6F}"/>
              </a:ext>
            </a:extLst>
          </p:cNvPr>
          <p:cNvSpPr/>
          <p:nvPr/>
        </p:nvSpPr>
        <p:spPr>
          <a:xfrm>
            <a:off x="4126705" y="279915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A6A43CD-88FC-4B67-ABBD-D7FF166CEDE8}"/>
              </a:ext>
            </a:extLst>
          </p:cNvPr>
          <p:cNvSpPr/>
          <p:nvPr/>
        </p:nvSpPr>
        <p:spPr>
          <a:xfrm>
            <a:off x="2436016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1BA57A9-5D95-4724-8E43-474BA402E574}"/>
              </a:ext>
            </a:extLst>
          </p:cNvPr>
          <p:cNvSpPr/>
          <p:nvPr/>
        </p:nvSpPr>
        <p:spPr>
          <a:xfrm>
            <a:off x="959641" y="279915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75C60F-AF96-4CD6-B777-5AE25F801621}"/>
              </a:ext>
            </a:extLst>
          </p:cNvPr>
          <p:cNvSpPr/>
          <p:nvPr/>
        </p:nvSpPr>
        <p:spPr>
          <a:xfrm>
            <a:off x="2751532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42CBAB-EAFC-48CF-929C-E8F40F119F6F}"/>
              </a:ext>
            </a:extLst>
          </p:cNvPr>
          <p:cNvSpPr/>
          <p:nvPr/>
        </p:nvSpPr>
        <p:spPr>
          <a:xfrm>
            <a:off x="2144314" y="2799158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FF7F64-F92C-4668-B9FD-03A60FF8EB3B}"/>
              </a:ext>
            </a:extLst>
          </p:cNvPr>
          <p:cNvSpPr/>
          <p:nvPr/>
        </p:nvSpPr>
        <p:spPr>
          <a:xfrm>
            <a:off x="906065" y="3858815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0F613F-0CD3-41C8-9B9C-82001BB4C2C5}"/>
              </a:ext>
            </a:extLst>
          </p:cNvPr>
          <p:cNvSpPr/>
          <p:nvPr/>
        </p:nvSpPr>
        <p:spPr>
          <a:xfrm>
            <a:off x="1852610" y="393025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195598-3A22-40E0-857D-74F5AE48E07F}"/>
              </a:ext>
            </a:extLst>
          </p:cNvPr>
          <p:cNvSpPr/>
          <p:nvPr/>
        </p:nvSpPr>
        <p:spPr>
          <a:xfrm>
            <a:off x="1549001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C1BBB6-19A1-44F5-8031-0F30136FA7B1}"/>
              </a:ext>
            </a:extLst>
          </p:cNvPr>
          <p:cNvSpPr/>
          <p:nvPr/>
        </p:nvSpPr>
        <p:spPr>
          <a:xfrm>
            <a:off x="4906564" y="393025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EA83508-38F0-4508-AAA7-253B27A58433}"/>
              </a:ext>
            </a:extLst>
          </p:cNvPr>
          <p:cNvSpPr/>
          <p:nvPr/>
        </p:nvSpPr>
        <p:spPr>
          <a:xfrm>
            <a:off x="2513408" y="3930251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390051-1E8D-4CCA-9691-060D2B052413}"/>
              </a:ext>
            </a:extLst>
          </p:cNvPr>
          <p:cNvSpPr/>
          <p:nvPr/>
        </p:nvSpPr>
        <p:spPr>
          <a:xfrm>
            <a:off x="3328985" y="393025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B4683D-E2BE-43AA-9966-CC4765EF7E49}"/>
              </a:ext>
            </a:extLst>
          </p:cNvPr>
          <p:cNvSpPr txBox="1"/>
          <p:nvPr/>
        </p:nvSpPr>
        <p:spPr>
          <a:xfrm>
            <a:off x="854868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Population Initialize</a:t>
            </a:r>
            <a:endParaRPr lang="en-US" err="1">
              <a:cs typeface="Calibri" panose="020F0502020204030204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567E0F6-A1A3-413F-AC79-3B35367EBDD4}"/>
              </a:ext>
            </a:extLst>
          </p:cNvPr>
          <p:cNvSpPr/>
          <p:nvPr/>
        </p:nvSpPr>
        <p:spPr>
          <a:xfrm>
            <a:off x="3990355" y="4475701"/>
            <a:ext cx="210789" cy="5378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67CBD5B-9615-4743-BAA1-A1BED96B2EF5}"/>
              </a:ext>
            </a:extLst>
          </p:cNvPr>
          <p:cNvSpPr/>
          <p:nvPr/>
        </p:nvSpPr>
        <p:spPr>
          <a:xfrm>
            <a:off x="5410342" y="6198964"/>
            <a:ext cx="4722923" cy="2167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65202F-43B4-4497-9116-6E9A52A1E087}"/>
              </a:ext>
            </a:extLst>
          </p:cNvPr>
          <p:cNvSpPr/>
          <p:nvPr/>
        </p:nvSpPr>
        <p:spPr>
          <a:xfrm>
            <a:off x="8287940" y="1876423"/>
            <a:ext cx="3450431" cy="378975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290AA773-7017-4CCF-9077-D28ABC2A3D0F}"/>
              </a:ext>
            </a:extLst>
          </p:cNvPr>
          <p:cNvSpPr/>
          <p:nvPr/>
        </p:nvSpPr>
        <p:spPr>
          <a:xfrm>
            <a:off x="10104214" y="5094827"/>
            <a:ext cx="157212" cy="1216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A16841-1E13-490C-95C8-93D892080B10}"/>
              </a:ext>
            </a:extLst>
          </p:cNvPr>
          <p:cNvSpPr txBox="1"/>
          <p:nvPr/>
        </p:nvSpPr>
        <p:spPr>
          <a:xfrm>
            <a:off x="8712991" y="4706538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cs typeface="Calibri" panose="020F0502020204030204"/>
              </a:rPr>
              <a:t>Reproduction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F097A11-B472-467C-A280-BAE886A0DADF}"/>
              </a:ext>
            </a:extLst>
          </p:cNvPr>
          <p:cNvSpPr txBox="1"/>
          <p:nvPr/>
        </p:nvSpPr>
        <p:spPr>
          <a:xfrm>
            <a:off x="8683225" y="3676647"/>
            <a:ext cx="274320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Crossover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8478C8-38E0-4D52-8D3A-A8B8D9B512D9}"/>
              </a:ext>
            </a:extLst>
          </p:cNvPr>
          <p:cNvSpPr txBox="1"/>
          <p:nvPr/>
        </p:nvSpPr>
        <p:spPr>
          <a:xfrm>
            <a:off x="8712991" y="2652709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Mutation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7DCDF16-55FE-4BC8-826D-2B74D14A18DB}"/>
              </a:ext>
            </a:extLst>
          </p:cNvPr>
          <p:cNvSpPr txBox="1"/>
          <p:nvPr/>
        </p:nvSpPr>
        <p:spPr>
          <a:xfrm>
            <a:off x="8290320" y="1503757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GA Operators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C60FD3B-52E8-47A4-9A51-C474CC21681C}"/>
              </a:ext>
            </a:extLst>
          </p:cNvPr>
          <p:cNvSpPr txBox="1"/>
          <p:nvPr/>
        </p:nvSpPr>
        <p:spPr>
          <a:xfrm>
            <a:off x="854867" y="466486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 panose="020F0502020204030204"/>
              </a:rPr>
              <a:t>Evolution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1F16DDE-BBA0-4AE1-9C70-66E137B328F6}"/>
              </a:ext>
            </a:extLst>
          </p:cNvPr>
          <p:cNvSpPr/>
          <p:nvPr/>
        </p:nvSpPr>
        <p:spPr>
          <a:xfrm>
            <a:off x="852486" y="5031580"/>
            <a:ext cx="4533899" cy="15573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DF3B65E-A2C0-48FA-9595-CA56D60627EB}"/>
              </a:ext>
            </a:extLst>
          </p:cNvPr>
          <p:cNvSpPr txBox="1"/>
          <p:nvPr/>
        </p:nvSpPr>
        <p:spPr>
          <a:xfrm>
            <a:off x="1610914" y="5301852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Evaluation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B779B4C-175E-415B-B1D1-23E4BAC8E218}"/>
              </a:ext>
            </a:extLst>
          </p:cNvPr>
          <p:cNvSpPr txBox="1"/>
          <p:nvPr/>
        </p:nvSpPr>
        <p:spPr>
          <a:xfrm>
            <a:off x="1610914" y="6051944"/>
            <a:ext cx="274320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Fitness Value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92139B54-3177-4129-9A39-FCF575970DCD}"/>
              </a:ext>
            </a:extLst>
          </p:cNvPr>
          <p:cNvSpPr/>
          <p:nvPr/>
        </p:nvSpPr>
        <p:spPr>
          <a:xfrm>
            <a:off x="4020120" y="5690136"/>
            <a:ext cx="151259" cy="365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Left 34">
            <a:extLst>
              <a:ext uri="{FF2B5EF4-FFF2-40B4-BE49-F238E27FC236}">
                <a16:creationId xmlns:a16="http://schemas.microsoft.com/office/drawing/2014/main" id="{F0990A4E-B242-4A4F-A59F-26395893C6E3}"/>
              </a:ext>
            </a:extLst>
          </p:cNvPr>
          <p:cNvSpPr/>
          <p:nvPr/>
        </p:nvSpPr>
        <p:spPr>
          <a:xfrm>
            <a:off x="5392483" y="2716387"/>
            <a:ext cx="3294173" cy="23460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Up 5">
            <a:extLst>
              <a:ext uri="{FF2B5EF4-FFF2-40B4-BE49-F238E27FC236}">
                <a16:creationId xmlns:a16="http://schemas.microsoft.com/office/drawing/2014/main" id="{108BCD39-A334-4253-AE38-238D047B34A0}"/>
              </a:ext>
            </a:extLst>
          </p:cNvPr>
          <p:cNvSpPr/>
          <p:nvPr/>
        </p:nvSpPr>
        <p:spPr>
          <a:xfrm>
            <a:off x="10080401" y="4047076"/>
            <a:ext cx="163164" cy="66289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Up 11">
            <a:extLst>
              <a:ext uri="{FF2B5EF4-FFF2-40B4-BE49-F238E27FC236}">
                <a16:creationId xmlns:a16="http://schemas.microsoft.com/office/drawing/2014/main" id="{C868B105-532E-4CCD-A568-00D58D74FABB}"/>
              </a:ext>
            </a:extLst>
          </p:cNvPr>
          <p:cNvSpPr/>
          <p:nvPr/>
        </p:nvSpPr>
        <p:spPr>
          <a:xfrm>
            <a:off x="10078020" y="3020757"/>
            <a:ext cx="169117" cy="65098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83B8831-45B0-4A23-93B8-CA23CD3C9B2A}"/>
              </a:ext>
            </a:extLst>
          </p:cNvPr>
          <p:cNvSpPr/>
          <p:nvPr/>
        </p:nvSpPr>
        <p:spPr>
          <a:xfrm>
            <a:off x="840763" y="1614486"/>
            <a:ext cx="4510087" cy="28074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C553760-9ABE-4827-A940-2692DC193DC3}"/>
              </a:ext>
            </a:extLst>
          </p:cNvPr>
          <p:cNvSpPr/>
          <p:nvPr/>
        </p:nvSpPr>
        <p:spPr>
          <a:xfrm>
            <a:off x="953873" y="1721643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132B854-C5B1-4034-8D61-14475E917107}"/>
              </a:ext>
            </a:extLst>
          </p:cNvPr>
          <p:cNvSpPr/>
          <p:nvPr/>
        </p:nvSpPr>
        <p:spPr>
          <a:xfrm>
            <a:off x="2329044" y="1721642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7565C13-64A5-48B5-BB10-9BCA08A6C363}"/>
              </a:ext>
            </a:extLst>
          </p:cNvPr>
          <p:cNvSpPr/>
          <p:nvPr/>
        </p:nvSpPr>
        <p:spPr>
          <a:xfrm>
            <a:off x="2674326" y="1721643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E7FC92A-C4E0-495A-8152-E2A516827AE2}"/>
              </a:ext>
            </a:extLst>
          </p:cNvPr>
          <p:cNvSpPr/>
          <p:nvPr/>
        </p:nvSpPr>
        <p:spPr>
          <a:xfrm>
            <a:off x="3561341" y="1721642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9725701-DE8D-4587-B2FF-0A041720D59B}"/>
              </a:ext>
            </a:extLst>
          </p:cNvPr>
          <p:cNvSpPr/>
          <p:nvPr/>
        </p:nvSpPr>
        <p:spPr>
          <a:xfrm>
            <a:off x="4918653" y="1721642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7D6F8AE-F73F-4C23-8F12-EB3D611BA2E2}"/>
              </a:ext>
            </a:extLst>
          </p:cNvPr>
          <p:cNvSpPr/>
          <p:nvPr/>
        </p:nvSpPr>
        <p:spPr>
          <a:xfrm>
            <a:off x="894342" y="1644253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9DD1CD4-164C-421A-9483-41AA62D83753}"/>
              </a:ext>
            </a:extLst>
          </p:cNvPr>
          <p:cNvSpPr/>
          <p:nvPr/>
        </p:nvSpPr>
        <p:spPr>
          <a:xfrm>
            <a:off x="894342" y="217408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3B8A02A9-050F-41BC-B032-B4A38C1CD1FB}"/>
              </a:ext>
            </a:extLst>
          </p:cNvPr>
          <p:cNvSpPr/>
          <p:nvPr/>
        </p:nvSpPr>
        <p:spPr>
          <a:xfrm>
            <a:off x="1555138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0FA3E7E-1398-4C0A-A064-696C3F698C65}"/>
              </a:ext>
            </a:extLst>
          </p:cNvPr>
          <p:cNvSpPr/>
          <p:nvPr/>
        </p:nvSpPr>
        <p:spPr>
          <a:xfrm>
            <a:off x="2424294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751409E-F363-4122-AC1E-E2AF8CD5D077}"/>
              </a:ext>
            </a:extLst>
          </p:cNvPr>
          <p:cNvSpPr/>
          <p:nvPr/>
        </p:nvSpPr>
        <p:spPr>
          <a:xfrm>
            <a:off x="2727903" y="2245517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675A363-9E54-472E-8595-18B159A25966}"/>
              </a:ext>
            </a:extLst>
          </p:cNvPr>
          <p:cNvSpPr/>
          <p:nvPr/>
        </p:nvSpPr>
        <p:spPr>
          <a:xfrm>
            <a:off x="3567294" y="226933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56420E7-C4FF-43B9-B0EB-72F426E7AB02}"/>
              </a:ext>
            </a:extLst>
          </p:cNvPr>
          <p:cNvSpPr/>
          <p:nvPr/>
        </p:nvSpPr>
        <p:spPr>
          <a:xfrm>
            <a:off x="959825" y="2245517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1B5E753-DBD8-4068-88FD-94D26AD43785}"/>
              </a:ext>
            </a:extLst>
          </p:cNvPr>
          <p:cNvSpPr/>
          <p:nvPr/>
        </p:nvSpPr>
        <p:spPr>
          <a:xfrm>
            <a:off x="3858997" y="226933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4F9C6C5C-3056-4DF8-8CB1-75F3E3132A68}"/>
              </a:ext>
            </a:extLst>
          </p:cNvPr>
          <p:cNvSpPr/>
          <p:nvPr/>
        </p:nvSpPr>
        <p:spPr>
          <a:xfrm>
            <a:off x="4918652" y="226933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82A6233-7830-482B-B257-CD23F443FDE6}"/>
              </a:ext>
            </a:extLst>
          </p:cNvPr>
          <p:cNvSpPr txBox="1"/>
          <p:nvPr/>
        </p:nvSpPr>
        <p:spPr>
          <a:xfrm>
            <a:off x="843145" y="1247774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E080F21-3129-4BC9-BBB2-DFD0D247D03B}"/>
              </a:ext>
            </a:extLst>
          </p:cNvPr>
          <p:cNvSpPr txBox="1"/>
          <p:nvPr/>
        </p:nvSpPr>
        <p:spPr>
          <a:xfrm>
            <a:off x="1530135" y="2625326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5275B5B-C9DA-4C65-9D2A-D1B9B913EA26}"/>
              </a:ext>
            </a:extLst>
          </p:cNvPr>
          <p:cNvSpPr txBox="1"/>
          <p:nvPr/>
        </p:nvSpPr>
        <p:spPr>
          <a:xfrm>
            <a:off x="1530135" y="3143248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F0D09D1-3765-4E39-A5AF-B7EA7D848878}"/>
              </a:ext>
            </a:extLst>
          </p:cNvPr>
          <p:cNvSpPr txBox="1"/>
          <p:nvPr/>
        </p:nvSpPr>
        <p:spPr>
          <a:xfrm>
            <a:off x="1530135" y="3714748"/>
            <a:ext cx="2743200" cy="3693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DA777786-8477-46D9-9100-D0F104A99152}"/>
              </a:ext>
            </a:extLst>
          </p:cNvPr>
          <p:cNvSpPr/>
          <p:nvPr/>
        </p:nvSpPr>
        <p:spPr>
          <a:xfrm>
            <a:off x="3558341" y="2995754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Arrow: Down 91">
            <a:extLst>
              <a:ext uri="{FF2B5EF4-FFF2-40B4-BE49-F238E27FC236}">
                <a16:creationId xmlns:a16="http://schemas.microsoft.com/office/drawing/2014/main" id="{D049C502-623C-4637-9170-241927C1891F}"/>
              </a:ext>
            </a:extLst>
          </p:cNvPr>
          <p:cNvSpPr/>
          <p:nvPr/>
        </p:nvSpPr>
        <p:spPr>
          <a:xfrm>
            <a:off x="3558340" y="3537488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A9780D6-1D65-46D2-ACB1-F4DC699813AC}"/>
              </a:ext>
            </a:extLst>
          </p:cNvPr>
          <p:cNvSpPr/>
          <p:nvPr/>
        </p:nvSpPr>
        <p:spPr>
          <a:xfrm>
            <a:off x="832246" y="1629964"/>
            <a:ext cx="4510087" cy="28074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endParaRPr lang="en-US">
              <a:solidFill>
                <a:srgbClr val="000000"/>
              </a:solidFill>
              <a:cs typeface="Calibri"/>
            </a:endParaRP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3D3D505D-D593-4E0E-9976-E39941189A99}"/>
              </a:ext>
            </a:extLst>
          </p:cNvPr>
          <p:cNvSpPr/>
          <p:nvPr/>
        </p:nvSpPr>
        <p:spPr>
          <a:xfrm>
            <a:off x="945356" y="1737121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AB730FD5-6BDD-4282-82BE-9DA999B048CB}"/>
              </a:ext>
            </a:extLst>
          </p:cNvPr>
          <p:cNvSpPr/>
          <p:nvPr/>
        </p:nvSpPr>
        <p:spPr>
          <a:xfrm>
            <a:off x="2320527" y="1737120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2D3E0D0F-AFC3-478D-809E-A17AF4A0D6AE}"/>
              </a:ext>
            </a:extLst>
          </p:cNvPr>
          <p:cNvSpPr/>
          <p:nvPr/>
        </p:nvSpPr>
        <p:spPr>
          <a:xfrm>
            <a:off x="2665809" y="1737121"/>
            <a:ext cx="289322" cy="3131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5D7653B0-ADA5-49F8-93D7-A847391484CD}"/>
              </a:ext>
            </a:extLst>
          </p:cNvPr>
          <p:cNvSpPr/>
          <p:nvPr/>
        </p:nvSpPr>
        <p:spPr>
          <a:xfrm>
            <a:off x="3552824" y="1737120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A36903C0-AD9E-494A-8A46-53B54842D6B2}"/>
              </a:ext>
            </a:extLst>
          </p:cNvPr>
          <p:cNvSpPr/>
          <p:nvPr/>
        </p:nvSpPr>
        <p:spPr>
          <a:xfrm>
            <a:off x="4910136" y="1737120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131CAA1F-1085-4EB3-88B5-30739E38C282}"/>
              </a:ext>
            </a:extLst>
          </p:cNvPr>
          <p:cNvSpPr/>
          <p:nvPr/>
        </p:nvSpPr>
        <p:spPr>
          <a:xfrm>
            <a:off x="885825" y="1659731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175F5B4B-3880-44AD-B0DF-8FEAD9F8D0AD}"/>
              </a:ext>
            </a:extLst>
          </p:cNvPr>
          <p:cNvSpPr/>
          <p:nvPr/>
        </p:nvSpPr>
        <p:spPr>
          <a:xfrm>
            <a:off x="885825" y="2189559"/>
            <a:ext cx="4402931" cy="456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57C39EFE-36F5-46AF-921F-7A56470A7544}"/>
              </a:ext>
            </a:extLst>
          </p:cNvPr>
          <p:cNvSpPr/>
          <p:nvPr/>
        </p:nvSpPr>
        <p:spPr>
          <a:xfrm>
            <a:off x="1546621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7D70711-C4F0-44DA-B0E1-717DB9FE5689}"/>
              </a:ext>
            </a:extLst>
          </p:cNvPr>
          <p:cNvSpPr/>
          <p:nvPr/>
        </p:nvSpPr>
        <p:spPr>
          <a:xfrm>
            <a:off x="2415777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9E0BB1EB-A9EC-4CED-BBAD-2967FE7A6C5C}"/>
              </a:ext>
            </a:extLst>
          </p:cNvPr>
          <p:cNvSpPr/>
          <p:nvPr/>
        </p:nvSpPr>
        <p:spPr>
          <a:xfrm>
            <a:off x="2719386" y="2260995"/>
            <a:ext cx="301229" cy="31313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B08657E8-7C91-4F82-BC3D-C9EE68D3F528}"/>
              </a:ext>
            </a:extLst>
          </p:cNvPr>
          <p:cNvSpPr/>
          <p:nvPr/>
        </p:nvSpPr>
        <p:spPr>
          <a:xfrm>
            <a:off x="3558777" y="2284808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FDD009A1-C52A-4DE9-ADA7-F874D08B2771}"/>
              </a:ext>
            </a:extLst>
          </p:cNvPr>
          <p:cNvSpPr/>
          <p:nvPr/>
        </p:nvSpPr>
        <p:spPr>
          <a:xfrm>
            <a:off x="951308" y="2260995"/>
            <a:ext cx="289322" cy="31313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7DE0DAC7-A27D-442C-B7EF-97189D58D830}"/>
              </a:ext>
            </a:extLst>
          </p:cNvPr>
          <p:cNvSpPr/>
          <p:nvPr/>
        </p:nvSpPr>
        <p:spPr>
          <a:xfrm>
            <a:off x="3850480" y="2284808"/>
            <a:ext cx="295276" cy="3131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0D35F0B6-91A0-41A3-A97E-D07A5B980B16}"/>
              </a:ext>
            </a:extLst>
          </p:cNvPr>
          <p:cNvSpPr/>
          <p:nvPr/>
        </p:nvSpPr>
        <p:spPr>
          <a:xfrm>
            <a:off x="4910135" y="2284808"/>
            <a:ext cx="313135" cy="31313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9B6B540-256E-4467-81D6-74C85B8D7FB3}"/>
              </a:ext>
            </a:extLst>
          </p:cNvPr>
          <p:cNvSpPr txBox="1"/>
          <p:nvPr/>
        </p:nvSpPr>
        <p:spPr>
          <a:xfrm>
            <a:off x="834628" y="126325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Population Initialize</a:t>
            </a:r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D6C49B78-3FDF-4533-BF65-D89842E829C2}"/>
              </a:ext>
            </a:extLst>
          </p:cNvPr>
          <p:cNvSpPr txBox="1"/>
          <p:nvPr/>
        </p:nvSpPr>
        <p:spPr>
          <a:xfrm>
            <a:off x="1599009" y="2813445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Individuals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1FF0CF2B-2A16-49A0-954E-8CBC04C93B22}"/>
              </a:ext>
            </a:extLst>
          </p:cNvPr>
          <p:cNvSpPr txBox="1"/>
          <p:nvPr/>
        </p:nvSpPr>
        <p:spPr>
          <a:xfrm>
            <a:off x="1610915" y="337899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 genes of individuals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F5F2DF73-2B02-4D4D-A00E-975D26A5A18C}"/>
              </a:ext>
            </a:extLst>
          </p:cNvPr>
          <p:cNvSpPr txBox="1"/>
          <p:nvPr/>
        </p:nvSpPr>
        <p:spPr>
          <a:xfrm>
            <a:off x="1610915" y="3932632"/>
            <a:ext cx="2743200" cy="36933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Randomly initialize genes</a:t>
            </a:r>
          </a:p>
        </p:txBody>
      </p:sp>
      <p:sp>
        <p:nvSpPr>
          <p:cNvPr id="132" name="Arrow: Down 131">
            <a:extLst>
              <a:ext uri="{FF2B5EF4-FFF2-40B4-BE49-F238E27FC236}">
                <a16:creationId xmlns:a16="http://schemas.microsoft.com/office/drawing/2014/main" id="{D6E559CB-4D85-40DE-A1B3-82CDC4DC1A08}"/>
              </a:ext>
            </a:extLst>
          </p:cNvPr>
          <p:cNvSpPr/>
          <p:nvPr/>
        </p:nvSpPr>
        <p:spPr>
          <a:xfrm>
            <a:off x="4020121" y="3201732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Arrow: Down 133">
            <a:extLst>
              <a:ext uri="{FF2B5EF4-FFF2-40B4-BE49-F238E27FC236}">
                <a16:creationId xmlns:a16="http://schemas.microsoft.com/office/drawing/2014/main" id="{17A81E2C-E822-47BE-AE24-2461F44B868F}"/>
              </a:ext>
            </a:extLst>
          </p:cNvPr>
          <p:cNvSpPr/>
          <p:nvPr/>
        </p:nvSpPr>
        <p:spPr>
          <a:xfrm>
            <a:off x="4043933" y="3773232"/>
            <a:ext cx="121492" cy="150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1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Requirements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1623465-43FB-44F3-A097-EA33327A74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821578"/>
              </p:ext>
            </p:extLst>
          </p:nvPr>
        </p:nvGraphicFramePr>
        <p:xfrm>
          <a:off x="678656" y="1452562"/>
          <a:ext cx="9394506" cy="2146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78015">
                  <a:extLst>
                    <a:ext uri="{9D8B030D-6E8A-4147-A177-3AD203B41FA5}">
                      <a16:colId xmlns:a16="http://schemas.microsoft.com/office/drawing/2014/main" val="1072115976"/>
                    </a:ext>
                  </a:extLst>
                </a:gridCol>
                <a:gridCol w="4316491">
                  <a:extLst>
                    <a:ext uri="{9D8B030D-6E8A-4147-A177-3AD203B41FA5}">
                      <a16:colId xmlns:a16="http://schemas.microsoft.com/office/drawing/2014/main" val="3093674891"/>
                    </a:ext>
                  </a:extLst>
                </a:gridCol>
              </a:tblGrid>
              <a:tr h="42921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Technical Constraints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801779"/>
                  </a:ext>
                </a:extLst>
              </a:tr>
              <a:tr h="429210">
                <a:tc>
                  <a:txBody>
                    <a:bodyPr/>
                    <a:lstStyle/>
                    <a:p>
                      <a:r>
                        <a:rPr lang="en-US"/>
                        <a:t>Budget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750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527599"/>
                  </a:ext>
                </a:extLst>
              </a:tr>
              <a:tr h="429210">
                <a:tc>
                  <a:txBody>
                    <a:bodyPr/>
                    <a:lstStyle/>
                    <a:p>
                      <a:r>
                        <a:rPr lang="en-US"/>
                        <a:t>Scope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AI based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201769"/>
                  </a:ext>
                </a:extLst>
              </a:tr>
              <a:tr h="42921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Platform Supported</a:t>
                      </a:r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All platforms supporting Java </a:t>
                      </a: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4916923"/>
                  </a:ext>
                </a:extLst>
              </a:tr>
              <a:tr h="429210">
                <a:tc>
                  <a:txBody>
                    <a:bodyPr/>
                    <a:lstStyle/>
                    <a:p>
                      <a:r>
                        <a:rPr lang="en-US"/>
                        <a:t>Schedule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04.10.18 - 24.01.19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8355068"/>
                  </a:ext>
                </a:extLst>
              </a:tr>
            </a:tbl>
          </a:graphicData>
        </a:graphic>
      </p:graphicFrame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A0D67BE8-552B-4B5B-B94E-0A9CF3C1C5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531680"/>
              </p:ext>
            </p:extLst>
          </p:nvPr>
        </p:nvGraphicFramePr>
        <p:xfrm>
          <a:off x="654843" y="4161234"/>
          <a:ext cx="9543330" cy="210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58459">
                  <a:extLst>
                    <a:ext uri="{9D8B030D-6E8A-4147-A177-3AD203B41FA5}">
                      <a16:colId xmlns:a16="http://schemas.microsoft.com/office/drawing/2014/main" val="1072115976"/>
                    </a:ext>
                  </a:extLst>
                </a:gridCol>
                <a:gridCol w="4384871">
                  <a:extLst>
                    <a:ext uri="{9D8B030D-6E8A-4147-A177-3AD203B41FA5}">
                      <a16:colId xmlns:a16="http://schemas.microsoft.com/office/drawing/2014/main" val="3093674891"/>
                    </a:ext>
                  </a:extLst>
                </a:gridCol>
              </a:tblGrid>
              <a:tr h="52520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Calibri"/>
                        </a:rPr>
                        <a:t>Non Functional Constraints</a:t>
                      </a: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4273765"/>
                  </a:ext>
                </a:extLst>
              </a:tr>
              <a:tr h="52520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Portability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Each java capable device can run the game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801779"/>
                  </a:ext>
                </a:extLst>
              </a:tr>
              <a:tr h="525200">
                <a:tc>
                  <a:txBody>
                    <a:bodyPr/>
                    <a:lstStyle/>
                    <a:p>
                      <a:r>
                        <a:rPr lang="en-US"/>
                        <a:t>Usability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 friendly and long term</a:t>
                      </a:r>
                      <a:r>
                        <a:rPr lang="en-US"/>
                        <a:t> satisfying </a:t>
                      </a:r>
                      <a:r>
                        <a:rPr lang="en-US" dirty="0"/>
                        <a:t>game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527599"/>
                  </a:ext>
                </a:extLst>
              </a:tr>
              <a:tr h="52520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Minimal installation and setup efforts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201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91752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Architectural Patterns</a:t>
            </a:r>
            <a:endParaRPr lang="en-US" sz="6000">
              <a:solidFill>
                <a:schemeClr val="bg1"/>
              </a:solidFill>
              <a:latin typeface="Phosphate Inline" panose="02000506050000020004" pitchFamily="2" charset="77"/>
              <a:cs typeface="Phosphate Inline" panose="02000506050000020004" pitchFamily="2" charset="77"/>
            </a:endParaRP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E9F23BB-FACE-40A3-95A0-EB00BE0AE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1400" y="1496498"/>
            <a:ext cx="4106465" cy="4865130"/>
          </a:xfrm>
          <a:prstGeom prst="rect">
            <a:avLst/>
          </a:prstGeom>
        </p:spPr>
      </p:pic>
      <p:graphicFrame>
        <p:nvGraphicFramePr>
          <p:cNvPr id="5" name="Diagram 5">
            <a:extLst>
              <a:ext uri="{FF2B5EF4-FFF2-40B4-BE49-F238E27FC236}">
                <a16:creationId xmlns:a16="http://schemas.microsoft.com/office/drawing/2014/main" id="{457D7B19-99AA-40E4-B63E-A1E9BEEB11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8169591"/>
              </p:ext>
            </p:extLst>
          </p:nvPr>
        </p:nvGraphicFramePr>
        <p:xfrm>
          <a:off x="-125016" y="1659731"/>
          <a:ext cx="6000749" cy="4032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3094658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Type objects</a:t>
            </a:r>
            <a:endParaRPr lang="en-US"/>
          </a:p>
        </p:txBody>
      </p:sp>
      <p:pic>
        <p:nvPicPr>
          <p:cNvPr id="2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CCCE5E0-6CD5-4969-A8EE-5A256477D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105" y="1699813"/>
            <a:ext cx="6046939" cy="4327500"/>
          </a:xfrm>
          <a:prstGeom prst="rect">
            <a:avLst/>
          </a:prstGeom>
        </p:spPr>
      </p:pic>
      <p:pic>
        <p:nvPicPr>
          <p:cNvPr id="5" name="Picture 5" descr="A close up of text on a black background&#10;&#10;Description generated with very high confidence">
            <a:extLst>
              <a:ext uri="{FF2B5EF4-FFF2-40B4-BE49-F238E27FC236}">
                <a16:creationId xmlns:a16="http://schemas.microsoft.com/office/drawing/2014/main" id="{146A4A27-B821-4AFE-AAEB-1D172F31BB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036" y="1699813"/>
            <a:ext cx="4771851" cy="43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422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3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Domain model</a:t>
            </a:r>
            <a:endParaRPr lang="en-US"/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319482A-22A0-4D91-B51A-F0BA1CCC3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286" y="1414425"/>
            <a:ext cx="10436352" cy="515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940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solidFill>
            <a:schemeClr val="tx1"/>
          </a:solidFill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130349-8F42-914D-AABE-65DD0F5B8366}"/>
              </a:ext>
            </a:extLst>
          </p:cNvPr>
          <p:cNvSpPr txBox="1"/>
          <p:nvPr/>
        </p:nvSpPr>
        <p:spPr>
          <a:xfrm>
            <a:off x="298174" y="218661"/>
            <a:ext cx="114896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Table of Contents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D696923-DF23-EE47-81C4-4E07A5BCAF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8849466"/>
              </p:ext>
            </p:extLst>
          </p:nvPr>
        </p:nvGraphicFramePr>
        <p:xfrm>
          <a:off x="213474" y="1903717"/>
          <a:ext cx="10326946" cy="8731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EFC369D-48CC-BB40-90CB-1AE27990A5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0984311"/>
              </p:ext>
            </p:extLst>
          </p:nvPr>
        </p:nvGraphicFramePr>
        <p:xfrm>
          <a:off x="211275" y="4706633"/>
          <a:ext cx="7682981" cy="920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5D6718D7-05D4-E649-91D9-AA29F8EBB4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2988595"/>
              </p:ext>
            </p:extLst>
          </p:nvPr>
        </p:nvGraphicFramePr>
        <p:xfrm>
          <a:off x="212830" y="3299334"/>
          <a:ext cx="11980155" cy="920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</p:spTree>
    <p:extLst>
      <p:ext uri="{BB962C8B-B14F-4D97-AF65-F5344CB8AC3E}">
        <p14:creationId xmlns:p14="http://schemas.microsoft.com/office/powerpoint/2010/main" val="45439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6" grpId="0">
        <p:bldAsOne/>
      </p:bldGraphic>
      <p:bldGraphic spid="8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133269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52658" y="157214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</a:rPr>
              <a:t>Timeline</a:t>
            </a: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473B1B-1CEA-4080-BB2F-8D0228060836}"/>
              </a:ext>
            </a:extLst>
          </p:cNvPr>
          <p:cNvSpPr/>
          <p:nvPr/>
        </p:nvSpPr>
        <p:spPr>
          <a:xfrm>
            <a:off x="697705" y="3644502"/>
            <a:ext cx="2158603" cy="4917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October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39D0B8-9DD0-4162-B014-1D75151338C9}"/>
              </a:ext>
            </a:extLst>
          </p:cNvPr>
          <p:cNvSpPr/>
          <p:nvPr/>
        </p:nvSpPr>
        <p:spPr>
          <a:xfrm>
            <a:off x="3465907" y="3644501"/>
            <a:ext cx="2158603" cy="4917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November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575A03-F0F8-47A6-ADD3-B408F53A948E}"/>
              </a:ext>
            </a:extLst>
          </p:cNvPr>
          <p:cNvSpPr/>
          <p:nvPr/>
        </p:nvSpPr>
        <p:spPr>
          <a:xfrm>
            <a:off x="6317454" y="3644501"/>
            <a:ext cx="2158603" cy="4917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December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107FA7-D1DE-417D-8B36-BA8C297339FF}"/>
              </a:ext>
            </a:extLst>
          </p:cNvPr>
          <p:cNvSpPr/>
          <p:nvPr/>
        </p:nvSpPr>
        <p:spPr>
          <a:xfrm>
            <a:off x="9169000" y="3644501"/>
            <a:ext cx="2158603" cy="49172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January</a:t>
            </a:r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7682742-7560-43D2-8AE7-CA12E076CE1D}"/>
              </a:ext>
            </a:extLst>
          </p:cNvPr>
          <p:cNvCxnSpPr/>
          <p:nvPr/>
        </p:nvCxnSpPr>
        <p:spPr>
          <a:xfrm flipV="1">
            <a:off x="2858690" y="3862387"/>
            <a:ext cx="604837" cy="2381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BC9E625-876B-4CB5-8FFD-CC01542AD1A5}"/>
              </a:ext>
            </a:extLst>
          </p:cNvPr>
          <p:cNvCxnSpPr>
            <a:cxnSpLocks/>
          </p:cNvCxnSpPr>
          <p:nvPr/>
        </p:nvCxnSpPr>
        <p:spPr>
          <a:xfrm flipV="1">
            <a:off x="5626893" y="3862388"/>
            <a:ext cx="664368" cy="2381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C94A2B-B600-4186-A9CE-56ACCDC7C788}"/>
              </a:ext>
            </a:extLst>
          </p:cNvPr>
          <p:cNvCxnSpPr>
            <a:cxnSpLocks/>
          </p:cNvCxnSpPr>
          <p:nvPr/>
        </p:nvCxnSpPr>
        <p:spPr>
          <a:xfrm flipV="1">
            <a:off x="8454628" y="3862387"/>
            <a:ext cx="711993" cy="2381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1617DD41-75D7-4C27-88D2-DEBDE9808D54}"/>
              </a:ext>
            </a:extLst>
          </p:cNvPr>
          <p:cNvSpPr/>
          <p:nvPr/>
        </p:nvSpPr>
        <p:spPr>
          <a:xfrm>
            <a:off x="697705" y="4346971"/>
            <a:ext cx="2158603" cy="2349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>
                <a:solidFill>
                  <a:schemeClr val="tx1"/>
                </a:solidFill>
                <a:cs typeface="Calibri" panose="020F0502020204030204"/>
              </a:rPr>
              <a:t>Inception</a:t>
            </a:r>
          </a:p>
          <a:p>
            <a:pPr algn="ctr"/>
            <a:endParaRPr lang="en-US" b="1">
              <a:solidFill>
                <a:schemeClr val="tx1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Planning 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Diagrams 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Architecture and Design</a:t>
            </a:r>
          </a:p>
          <a:p>
            <a:pPr marL="285750" indent="-285750">
              <a:buFont typeface="Arial"/>
              <a:buChar char="•"/>
            </a:pPr>
            <a:endParaRPr lang="en-US" b="1">
              <a:solidFill>
                <a:schemeClr val="tx1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b="1">
              <a:solidFill>
                <a:schemeClr val="tx1"/>
              </a:solidFill>
              <a:cs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887E14-C08C-4887-903B-D0AE450E6924}"/>
              </a:ext>
            </a:extLst>
          </p:cNvPr>
          <p:cNvSpPr/>
          <p:nvPr/>
        </p:nvSpPr>
        <p:spPr>
          <a:xfrm>
            <a:off x="3465907" y="1191814"/>
            <a:ext cx="2158603" cy="2349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>
                <a:solidFill>
                  <a:schemeClr val="tx1"/>
                </a:solidFill>
                <a:cs typeface="Calibri"/>
              </a:rPr>
              <a:t>Development </a:t>
            </a:r>
            <a:r>
              <a:rPr lang="en-US" sz="2000" u="sng">
                <a:solidFill>
                  <a:schemeClr val="tx1"/>
                </a:solidFill>
                <a:cs typeface="Calibri"/>
              </a:rPr>
              <a:t>I</a:t>
            </a:r>
            <a:endParaRPr lang="en-US" sz="2000" b="1" u="sng">
              <a:solidFill>
                <a:schemeClr val="tx1"/>
              </a:solidFill>
              <a:cs typeface="Calibri"/>
            </a:endParaRPr>
          </a:p>
          <a:p>
            <a:pPr algn="ctr"/>
            <a:endParaRPr lang="en-US" sz="2000" u="sng">
              <a:solidFill>
                <a:schemeClr val="tx1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Design </a:t>
            </a:r>
            <a:endParaRPr lang="en-US" sz="2400" b="1" u="sng">
              <a:solidFill>
                <a:schemeClr val="tx1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UI coding</a:t>
            </a:r>
          </a:p>
          <a:p>
            <a:pPr marL="342900" indent="-34290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Starting phase Genetic Algorithm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5AD467-2A73-48A1-918C-CF6F066D9AF1}"/>
              </a:ext>
            </a:extLst>
          </p:cNvPr>
          <p:cNvSpPr/>
          <p:nvPr/>
        </p:nvSpPr>
        <p:spPr>
          <a:xfrm>
            <a:off x="6317454" y="4346971"/>
            <a:ext cx="2158603" cy="2349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>
                <a:solidFill>
                  <a:schemeClr val="tx1"/>
                </a:solidFill>
                <a:cs typeface="Calibri"/>
              </a:rPr>
              <a:t>Development </a:t>
            </a:r>
            <a:r>
              <a:rPr lang="en-US" sz="2000" u="sng">
                <a:solidFill>
                  <a:schemeClr val="tx1"/>
                </a:solidFill>
                <a:cs typeface="Calibri"/>
              </a:rPr>
              <a:t>II</a:t>
            </a:r>
          </a:p>
          <a:p>
            <a:pPr algn="ctr"/>
            <a:endParaRPr lang="en-US" sz="2000" u="sng">
              <a:solidFill>
                <a:schemeClr val="tx1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GA finished</a:t>
            </a:r>
          </a:p>
          <a:p>
            <a:pPr marL="342900" indent="-34290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Project finishing stage</a:t>
            </a:r>
          </a:p>
          <a:p>
            <a:pPr marL="342900" indent="-34290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Testing</a:t>
            </a:r>
            <a:endParaRPr lang="en-US">
              <a:solidFill>
                <a:schemeClr val="tx1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US" b="1">
              <a:solidFill>
                <a:schemeClr val="tx1"/>
              </a:solidFill>
              <a:cs typeface="Calibr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09C6A2D-0DAB-48D0-A00F-EC31EC64C56B}"/>
              </a:ext>
            </a:extLst>
          </p:cNvPr>
          <p:cNvSpPr/>
          <p:nvPr/>
        </p:nvSpPr>
        <p:spPr>
          <a:xfrm>
            <a:off x="9169001" y="1191814"/>
            <a:ext cx="2158603" cy="2349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>
                <a:solidFill>
                  <a:schemeClr val="tx1"/>
                </a:solidFill>
                <a:latin typeface="Calibri"/>
              </a:rPr>
              <a:t>Transition</a:t>
            </a:r>
            <a:endParaRPr lang="en-US">
              <a:solidFill>
                <a:schemeClr val="tx1"/>
              </a:solidFill>
              <a:cs typeface="Calibri"/>
            </a:endParaRPr>
          </a:p>
          <a:p>
            <a:pPr algn="ctr"/>
            <a:endParaRPr lang="en-US" b="1" u="sng">
              <a:solidFill>
                <a:schemeClr val="tx1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Finishing touches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Documentation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tx1"/>
                </a:solidFill>
                <a:cs typeface="Calibri"/>
              </a:rPr>
              <a:t>Presentation</a:t>
            </a:r>
          </a:p>
          <a:p>
            <a:endParaRPr lang="en-US" b="1" u="sng">
              <a:solidFill>
                <a:schemeClr val="tx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37248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1573508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675245" y="75961"/>
            <a:ext cx="3657600" cy="28875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solidFill>
                  <a:srgbClr val="FFFFFF"/>
                </a:solidFill>
                <a:latin typeface="+mj-lt"/>
                <a:ea typeface="+mj-ea"/>
                <a:cs typeface="Calibri Light"/>
              </a:rPr>
              <a:t>Project Management</a:t>
            </a:r>
            <a:endParaRPr lang="en-US" sz="4800" kern="1200">
              <a:solidFill>
                <a:srgbClr val="FFFFFF"/>
              </a:solidFill>
              <a:latin typeface="+mj-lt"/>
              <a:ea typeface="+mj-ea"/>
              <a:cs typeface="Calibri Light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5162598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6F35ACA-E820-4FE8-94DD-EEA6C713C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743" y="1307933"/>
            <a:ext cx="7395754" cy="5547796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038437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F0DD5AE-1262-4CB9-9DDB-A01149708018}"/>
              </a:ext>
            </a:extLst>
          </p:cNvPr>
          <p:cNvSpPr/>
          <p:nvPr/>
        </p:nvSpPr>
        <p:spPr>
          <a:xfrm>
            <a:off x="1446463" y="3598778"/>
            <a:ext cx="1970505" cy="43313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55A08C-31BD-4838-AB32-83851C35301A}"/>
              </a:ext>
            </a:extLst>
          </p:cNvPr>
          <p:cNvSpPr/>
          <p:nvPr/>
        </p:nvSpPr>
        <p:spPr>
          <a:xfrm>
            <a:off x="1494588" y="4662904"/>
            <a:ext cx="1930400" cy="43313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2770AF-EFAE-404E-B31B-FF50ED4F2170}"/>
              </a:ext>
            </a:extLst>
          </p:cNvPr>
          <p:cNvSpPr txBox="1"/>
          <p:nvPr/>
        </p:nvSpPr>
        <p:spPr>
          <a:xfrm>
            <a:off x="1355557" y="328729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Planned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968441-39FF-4640-BF22-36B716CD844B}"/>
              </a:ext>
            </a:extLst>
          </p:cNvPr>
          <p:cNvSpPr txBox="1"/>
          <p:nvPr/>
        </p:nvSpPr>
        <p:spPr>
          <a:xfrm>
            <a:off x="1449136" y="4289926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Actual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4515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Lessons Learnt</a:t>
            </a:r>
            <a:endParaRPr lang="en-US" sz="6000">
              <a:solidFill>
                <a:schemeClr val="bg1"/>
              </a:solidFill>
              <a:latin typeface="Phosphate Inline" panose="02000506050000020004" pitchFamily="2" charset="77"/>
              <a:cs typeface="Phosphate Inline" panose="02000506050000020004" pitchFamily="2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887C76-B392-A741-B3C1-AA212D65A8ED}"/>
              </a:ext>
            </a:extLst>
          </p:cNvPr>
          <p:cNvSpPr txBox="1"/>
          <p:nvPr/>
        </p:nvSpPr>
        <p:spPr>
          <a:xfrm>
            <a:off x="576470" y="1661375"/>
            <a:ext cx="968491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Managing project on </a:t>
            </a:r>
            <a:r>
              <a:rPr lang="en-US" sz="3600" dirty="0" err="1">
                <a:solidFill>
                  <a:schemeClr val="bg1"/>
                </a:solidFill>
              </a:rPr>
              <a:t>Github</a:t>
            </a:r>
            <a:r>
              <a:rPr lang="en-US" sz="3600" dirty="0">
                <a:solidFill>
                  <a:schemeClr val="bg1"/>
                </a:solidFill>
              </a:rPr>
              <a:t> (branching and merging)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Importance of scrum meetings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Use of proper diagram formats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Proper time planning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Coherent task distribution </a:t>
            </a:r>
          </a:p>
          <a:p>
            <a:r>
              <a:rPr lang="en-US" sz="4000" dirty="0">
                <a:solidFill>
                  <a:schemeClr val="bg1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491548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Future 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FF0742-FE6D-9146-B26B-6BE3B37DE182}"/>
              </a:ext>
            </a:extLst>
          </p:cNvPr>
          <p:cNvSpPr txBox="1"/>
          <p:nvPr/>
        </p:nvSpPr>
        <p:spPr>
          <a:xfrm>
            <a:off x="655983" y="1789042"/>
            <a:ext cx="10734260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/>
                </a:solidFill>
              </a:rPr>
              <a:t>Scoreboard </a:t>
            </a:r>
            <a:endParaRPr lang="en-US" sz="48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>
                <a:solidFill>
                  <a:schemeClr val="bg1"/>
                </a:solidFill>
                <a:cs typeface="Calibri"/>
              </a:rPr>
              <a:t>Reusing pre-trained AI</a:t>
            </a:r>
            <a:endParaRPr lang="en-US" sz="4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>
                <a:solidFill>
                  <a:schemeClr val="bg1"/>
                </a:solidFill>
                <a:cs typeface="Calibri"/>
              </a:rPr>
              <a:t>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22807453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Preview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C0F8D3-6288-2849-8AE9-C32F16461F7B}"/>
              </a:ext>
            </a:extLst>
          </p:cNvPr>
          <p:cNvSpPr txBox="1"/>
          <p:nvPr/>
        </p:nvSpPr>
        <p:spPr>
          <a:xfrm>
            <a:off x="3284979" y="2886634"/>
            <a:ext cx="7333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>
                <a:solidFill>
                  <a:schemeClr val="bg1"/>
                </a:solidFill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092349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Phosphate Inline"/>
              </a:rPr>
              <a:t>Introduction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7DB477-8B1F-4D41-B69C-F0DF55E631C6}"/>
              </a:ext>
            </a:extLst>
          </p:cNvPr>
          <p:cNvSpPr txBox="1"/>
          <p:nvPr/>
        </p:nvSpPr>
        <p:spPr>
          <a:xfrm>
            <a:off x="576470" y="2964431"/>
            <a:ext cx="10813773" cy="370928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Implementing the concept of Artificial Intelligence in a JAVA based application.</a:t>
            </a:r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3200" b="1" dirty="0" err="1">
                <a:solidFill>
                  <a:schemeClr val="bg1"/>
                </a:solidFill>
              </a:rPr>
              <a:t>trAIner</a:t>
            </a:r>
            <a:r>
              <a:rPr lang="en-GB" sz="3200" dirty="0">
                <a:solidFill>
                  <a:schemeClr val="bg1"/>
                </a:solidFill>
              </a:rPr>
              <a:t> is an absorbing, immersive </a:t>
            </a:r>
            <a:r>
              <a:rPr lang="en-GB" sz="3200">
                <a:solidFill>
                  <a:schemeClr val="bg1"/>
                </a:solidFill>
              </a:rPr>
              <a:t>game experience</a:t>
            </a:r>
            <a:endParaRPr lang="en-GB" sz="3200" dirty="0">
              <a:solidFill>
                <a:schemeClr val="bg1"/>
              </a:solidFill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Lets the player develop and train their own AI </a:t>
            </a:r>
            <a:endParaRPr lang="en-GB" sz="3200" dirty="0">
              <a:solidFill>
                <a:schemeClr val="bg1"/>
              </a:solidFill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GB" sz="3200" dirty="0">
                <a:solidFill>
                  <a:schemeClr val="bg1"/>
                </a:solidFill>
                <a:cs typeface="Calibri" panose="020F0502020204030204"/>
              </a:rPr>
              <a:t>Lets the user build his own maps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2327D84-CA5A-4622-B4D0-1039505CC2ED}"/>
              </a:ext>
            </a:extLst>
          </p:cNvPr>
          <p:cNvSpPr txBox="1"/>
          <p:nvPr/>
        </p:nvSpPr>
        <p:spPr>
          <a:xfrm>
            <a:off x="1240239" y="1917991"/>
            <a:ext cx="10202778" cy="104644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Single, Multiplayer cross platform game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71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2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22AA65-001E-8544-B6C2-FBB2D8BB00D0}"/>
              </a:ext>
            </a:extLst>
          </p:cNvPr>
          <p:cNvSpPr txBox="1"/>
          <p:nvPr/>
        </p:nvSpPr>
        <p:spPr>
          <a:xfrm>
            <a:off x="576470" y="258417"/>
            <a:ext cx="10813773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>
                <a:solidFill>
                  <a:schemeClr val="bg1"/>
                </a:solidFill>
                <a:latin typeface="Phosphate Inline"/>
                <a:cs typeface="Phosphate Inline" panose="02000506050000020004" pitchFamily="2" charset="77"/>
              </a:rPr>
              <a:t>Creators</a:t>
            </a:r>
          </a:p>
        </p:txBody>
      </p:sp>
      <p:graphicFrame>
        <p:nvGraphicFramePr>
          <p:cNvPr id="34" name="Diagram 33">
            <a:extLst>
              <a:ext uri="{FF2B5EF4-FFF2-40B4-BE49-F238E27FC236}">
                <a16:creationId xmlns:a16="http://schemas.microsoft.com/office/drawing/2014/main" id="{80659DF2-C2BA-2B44-B972-61D5387E6F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07470126"/>
              </p:ext>
            </p:extLst>
          </p:nvPr>
        </p:nvGraphicFramePr>
        <p:xfrm>
          <a:off x="575999" y="2412001"/>
          <a:ext cx="11246324" cy="4125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0248528-C6BF-3449-B248-A7463D0F6AC8}"/>
              </a:ext>
            </a:extLst>
          </p:cNvPr>
          <p:cNvSpPr txBox="1"/>
          <p:nvPr/>
        </p:nvSpPr>
        <p:spPr>
          <a:xfrm>
            <a:off x="575999" y="3657600"/>
            <a:ext cx="20249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CTS 5</a:t>
            </a:r>
          </a:p>
          <a:p>
            <a:r>
              <a:rPr lang="en-US" sz="2000" b="1" dirty="0" err="1"/>
              <a:t>Github</a:t>
            </a:r>
            <a:r>
              <a:rPr lang="en-US" sz="2000" b="1" dirty="0"/>
              <a:t>: </a:t>
            </a:r>
            <a:r>
              <a:rPr lang="en-US" sz="2000" b="1" dirty="0" err="1"/>
              <a:t>takrahul</a:t>
            </a:r>
            <a:endParaRPr lang="en-US" sz="200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53CCF1-6069-5A44-AF6E-41A3758D1BF8}"/>
              </a:ext>
            </a:extLst>
          </p:cNvPr>
          <p:cNvSpPr txBox="1"/>
          <p:nvPr/>
        </p:nvSpPr>
        <p:spPr>
          <a:xfrm>
            <a:off x="2966720" y="3657600"/>
            <a:ext cx="1869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CTS 5</a:t>
            </a:r>
          </a:p>
          <a:p>
            <a:r>
              <a:rPr lang="en-US" b="1" err="1"/>
              <a:t>Github</a:t>
            </a:r>
            <a:r>
              <a:rPr lang="en-US" b="1"/>
              <a:t>: Lugges991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DF01E3-D7D0-B941-AA58-E3D9C00CBBA5}"/>
              </a:ext>
            </a:extLst>
          </p:cNvPr>
          <p:cNvSpPr txBox="1"/>
          <p:nvPr/>
        </p:nvSpPr>
        <p:spPr>
          <a:xfrm>
            <a:off x="5303520" y="3657600"/>
            <a:ext cx="1910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CTS 5</a:t>
            </a:r>
          </a:p>
          <a:p>
            <a:r>
              <a:rPr lang="en-US" b="1" err="1"/>
              <a:t>Github</a:t>
            </a:r>
            <a:r>
              <a:rPr lang="en-US" b="1"/>
              <a:t>: </a:t>
            </a:r>
            <a:r>
              <a:rPr lang="en-US" b="1" err="1"/>
              <a:t>ElectrifyPowr</a:t>
            </a:r>
            <a:endParaRPr lang="en-US" b="1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4940B3D-EDFC-9243-83D6-0728A4A01283}"/>
              </a:ext>
            </a:extLst>
          </p:cNvPr>
          <p:cNvSpPr txBox="1"/>
          <p:nvPr/>
        </p:nvSpPr>
        <p:spPr>
          <a:xfrm>
            <a:off x="7599680" y="3657600"/>
            <a:ext cx="1889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CTS 5</a:t>
            </a:r>
          </a:p>
          <a:p>
            <a:r>
              <a:rPr lang="en-US" b="1" err="1"/>
              <a:t>Github</a:t>
            </a:r>
            <a:r>
              <a:rPr lang="en-US" b="1"/>
              <a:t>: </a:t>
            </a:r>
            <a:r>
              <a:rPr lang="en-US" b="1" err="1"/>
              <a:t>kasparasGud</a:t>
            </a:r>
            <a:endParaRPr lang="en-US" b="1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35E976D-280F-3049-B9E7-F183EEB58E96}"/>
              </a:ext>
            </a:extLst>
          </p:cNvPr>
          <p:cNvSpPr txBox="1"/>
          <p:nvPr/>
        </p:nvSpPr>
        <p:spPr>
          <a:xfrm>
            <a:off x="9814560" y="3657600"/>
            <a:ext cx="1950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CTS 5</a:t>
            </a:r>
          </a:p>
          <a:p>
            <a:r>
              <a:rPr lang="en-US" b="1" err="1"/>
              <a:t>Github</a:t>
            </a:r>
            <a:r>
              <a:rPr lang="en-US" b="1"/>
              <a:t>: </a:t>
            </a:r>
            <a:r>
              <a:rPr lang="en-US" b="1" err="1"/>
              <a:t>oleksandrshlapak</a:t>
            </a:r>
            <a:endParaRPr lang="en-US" b="1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3089D44-9313-2C45-AF47-2F0B9E64708F}"/>
              </a:ext>
            </a:extLst>
          </p:cNvPr>
          <p:cNvSpPr txBox="1"/>
          <p:nvPr/>
        </p:nvSpPr>
        <p:spPr>
          <a:xfrm>
            <a:off x="3759200" y="1511306"/>
            <a:ext cx="6441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Team Members</a:t>
            </a:r>
          </a:p>
        </p:txBody>
      </p:sp>
    </p:spTree>
    <p:extLst>
      <p:ext uri="{BB962C8B-B14F-4D97-AF65-F5344CB8AC3E}">
        <p14:creationId xmlns:p14="http://schemas.microsoft.com/office/powerpoint/2010/main" val="1496858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398B-74BC-EB48-A440-8CA0A73F718D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Audience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5AD61-A92B-1E44-84E4-47481817959B}"/>
              </a:ext>
            </a:extLst>
          </p:cNvPr>
          <p:cNvSpPr txBox="1"/>
          <p:nvPr/>
        </p:nvSpPr>
        <p:spPr>
          <a:xfrm>
            <a:off x="592667" y="1642532"/>
            <a:ext cx="11023600" cy="3965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400">
                <a:solidFill>
                  <a:schemeClr val="bg1"/>
                </a:solidFill>
              </a:rPr>
              <a:t>Gaming Lovers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400">
                <a:solidFill>
                  <a:schemeClr val="bg1"/>
                </a:solidFill>
              </a:rPr>
              <a:t>Technology enthusiasts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400">
                <a:solidFill>
                  <a:schemeClr val="bg1"/>
                </a:solidFill>
              </a:rPr>
              <a:t>Artificial Intelligence  geeks</a:t>
            </a:r>
          </a:p>
        </p:txBody>
      </p:sp>
    </p:spTree>
    <p:extLst>
      <p:ext uri="{BB962C8B-B14F-4D97-AF65-F5344CB8AC3E}">
        <p14:creationId xmlns:p14="http://schemas.microsoft.com/office/powerpoint/2010/main" val="1663056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Features 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256E164E-F802-3F4E-8269-0512BDC0F3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0370723"/>
              </p:ext>
            </p:extLst>
          </p:nvPr>
        </p:nvGraphicFramePr>
        <p:xfrm>
          <a:off x="576470" y="2322057"/>
          <a:ext cx="10320411" cy="3539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1189042-06DF-6F46-89C0-0B823EF52EF3}"/>
              </a:ext>
            </a:extLst>
          </p:cNvPr>
          <p:cNvSpPr txBox="1"/>
          <p:nvPr/>
        </p:nvSpPr>
        <p:spPr>
          <a:xfrm>
            <a:off x="-315844" y="1274080"/>
            <a:ext cx="12598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     AI</a:t>
            </a:r>
            <a:r>
              <a:rPr lang="en-US" sz="4000" dirty="0">
                <a:solidFill>
                  <a:schemeClr val="bg1"/>
                </a:solidFill>
              </a:rPr>
              <a:t>  opens the door of a new era of playing video games</a:t>
            </a:r>
          </a:p>
        </p:txBody>
      </p:sp>
    </p:spTree>
    <p:extLst>
      <p:ext uri="{BB962C8B-B14F-4D97-AF65-F5344CB8AC3E}">
        <p14:creationId xmlns:p14="http://schemas.microsoft.com/office/powerpoint/2010/main" val="3016296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9A65B2-8241-F349-B7A0-AD1D1016B243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Tools and technology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84261B-03DD-FA47-A8E5-2E9430D40715}"/>
              </a:ext>
            </a:extLst>
          </p:cNvPr>
          <p:cNvSpPr txBox="1"/>
          <p:nvPr/>
        </p:nvSpPr>
        <p:spPr>
          <a:xfrm>
            <a:off x="332777" y="1510748"/>
            <a:ext cx="1105746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Tools: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IDE’s IntelliJ, Eclipse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VIM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Slack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Trello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064B7F-9A9F-F04E-A39A-DEF00827FD0D}"/>
              </a:ext>
            </a:extLst>
          </p:cNvPr>
          <p:cNvSpPr txBox="1"/>
          <p:nvPr/>
        </p:nvSpPr>
        <p:spPr>
          <a:xfrm>
            <a:off x="332777" y="4323711"/>
            <a:ext cx="1099850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Technology: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Java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Genetic Algorithm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</a:rPr>
              <a:t>CSV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DA61110-34CB-2D42-9906-6F6C2C9C0D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8700" y="1816100"/>
            <a:ext cx="932180" cy="85608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735B2F8-7EA2-4D4E-A13E-1B66E8208C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8402" y="1819596"/>
            <a:ext cx="1013886" cy="87603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3F417D8-7E86-1246-8B2E-F5F7C13D04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8700" y="2788020"/>
            <a:ext cx="1005139" cy="8899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7BB7F50-B81E-2B4A-8294-DE17BA8B69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83356" y="2803710"/>
            <a:ext cx="970877" cy="87421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B839260-D1D6-8A40-A78C-4FC8BEA027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63601" y="3734090"/>
            <a:ext cx="2395817" cy="78367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BDE3CC5-D649-CF44-9274-5301C8D688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69195" y="5095743"/>
            <a:ext cx="1803369" cy="967863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F705F64-32EE-1D41-98CC-4E6A43CB66B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29002" y="4798000"/>
            <a:ext cx="996251" cy="156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5DA899-3303-394E-86A6-C64B9A02D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252331"/>
          </a:xfrm>
          <a:blipFill dpi="0" rotWithShape="1">
            <a:blip r:embed="rId4"/>
            <a:srcRect/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56333-5BD0-E046-A75B-D982006A0A67}"/>
              </a:ext>
            </a:extLst>
          </p:cNvPr>
          <p:cNvSpPr txBox="1"/>
          <p:nvPr/>
        </p:nvSpPr>
        <p:spPr>
          <a:xfrm>
            <a:off x="576470" y="258417"/>
            <a:ext cx="10813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hosphate Inline" panose="02000506050000020004" pitchFamily="2" charset="77"/>
                <a:cs typeface="Phosphate Inline" panose="02000506050000020004" pitchFamily="2" charset="77"/>
              </a:rPr>
              <a:t>Functionality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FC5CFD1-6B13-CD44-8AEC-597FCC26AAB5}"/>
              </a:ext>
            </a:extLst>
          </p:cNvPr>
          <p:cNvGraphicFramePr/>
          <p:nvPr>
            <p:extLst/>
          </p:nvPr>
        </p:nvGraphicFramePr>
        <p:xfrm>
          <a:off x="484104" y="1532497"/>
          <a:ext cx="10906139" cy="5078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47967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639</Words>
  <Application>Microsoft Macintosh PowerPoint</Application>
  <PresentationFormat>Widescreen</PresentationFormat>
  <Paragraphs>360</Paragraphs>
  <Slides>34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Bauhaus 93</vt:lpstr>
      <vt:lpstr>Calibri</vt:lpstr>
      <vt:lpstr>Calibri Light</vt:lpstr>
      <vt:lpstr>Phosphate Inline</vt:lpstr>
      <vt:lpstr>Office Theme</vt:lpstr>
      <vt:lpstr>trAIner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trAIner</dc:title>
  <dc:creator>Rahul Tak</dc:creator>
  <cp:lastModifiedBy>Rahul Tak</cp:lastModifiedBy>
  <cp:revision>1</cp:revision>
  <cp:lastPrinted>2019-01-21T14:23:05Z</cp:lastPrinted>
  <dcterms:created xsi:type="dcterms:W3CDTF">2019-01-21T13:01:54Z</dcterms:created>
  <dcterms:modified xsi:type="dcterms:W3CDTF">2019-01-21T14:24:32Z</dcterms:modified>
</cp:coreProperties>
</file>